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Это моя сестра - Таня.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Это мой брат - Лёва.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B4A7D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0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6.jpg"/><Relationship Id="rId4" Type="http://schemas.openxmlformats.org/officeDocument/2006/relationships/image" Target="../media/image0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3.jpg"/><Relationship Id="rId4" Type="http://schemas.openxmlformats.org/officeDocument/2006/relationships/image" Target="../media/image0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8.jpg"/><Relationship Id="rId4" Type="http://schemas.openxmlformats.org/officeDocument/2006/relationships/image" Target="../media/image0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2.jpg"/><Relationship Id="rId4" Type="http://schemas.openxmlformats.org/officeDocument/2006/relationships/image" Target="../media/image0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9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260725" y="545175"/>
            <a:ext cx="68265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фыр.jpeg"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87" y="0"/>
            <a:ext cx="7715221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/>
          <p:nvPr/>
        </p:nvSpPr>
        <p:spPr>
          <a:xfrm>
            <a:off x="3209000" y="2125975"/>
            <a:ext cx="181500" cy="195300"/>
          </a:xfrm>
          <a:prstGeom prst="heart">
            <a:avLst/>
          </a:prstGeom>
          <a:solidFill>
            <a:srgbClr val="E6B8AF"/>
          </a:solidFill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7" name="Shape 57"/>
          <p:cNvSpPr txBox="1"/>
          <p:nvPr/>
        </p:nvSpPr>
        <p:spPr>
          <a:xfrm>
            <a:off x="5878275" y="4860900"/>
            <a:ext cx="31653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>
                <a:solidFill>
                  <a:srgbClr val="CCCCCC"/>
                </a:solidFill>
              </a:rPr>
              <a:t>Жаман Полина, 9 “В”, школа №136</a:t>
            </a:r>
          </a:p>
        </p:txBody>
      </p:sp>
      <p:sp>
        <p:nvSpPr>
          <p:cNvPr id="58" name="Shape 58"/>
          <p:cNvSpPr txBox="1"/>
          <p:nvPr/>
        </p:nvSpPr>
        <p:spPr>
          <a:xfrm>
            <a:off x="0" y="0"/>
            <a:ext cx="542700" cy="48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208.JPG" id="63" name="Shape 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25801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64"/>
          <p:cNvSpPr txBox="1"/>
          <p:nvPr/>
        </p:nvSpPr>
        <p:spPr>
          <a:xfrm>
            <a:off x="3598025" y="144875"/>
            <a:ext cx="53730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Это мой папа - Костя.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Папа работает водителем уже на протяжении 17 лет! Он - водитель спецтехники и очень любит свою работу.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Он знает ПДД лучше, чем свои пять пальцев, и с лёгкостью может рассказать обо всех правилах дорожного движения. </a:t>
            </a:r>
          </a:p>
        </p:txBody>
      </p:sp>
      <p:pic>
        <p:nvPicPr>
          <p:cNvPr id="65" name="Shape 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8026" y="1396175"/>
            <a:ext cx="4793233" cy="35949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 txBox="1"/>
          <p:nvPr/>
        </p:nvSpPr>
        <p:spPr>
          <a:xfrm>
            <a:off x="3798250" y="4634775"/>
            <a:ext cx="45333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i="1" lang="ru"/>
              <a:t>Машина, на которой сейчас работает папа.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/>
        </p:nvSpPr>
        <p:spPr>
          <a:xfrm>
            <a:off x="3560875" y="180675"/>
            <a:ext cx="52806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Это моя мама - Юля.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Мама водит машину уже 10 лет. Папа учил её правилам дорожного движения, когда она только начала учиться на водителя. Теперь же мама знает ПДД так же хорошо, как и папа. Они вместе следят за новыми новостями в этой сфере: новые законы и правила, переформулировка старых.</a:t>
            </a:r>
          </a:p>
        </p:txBody>
      </p:sp>
      <p:pic>
        <p:nvPicPr>
          <p:cNvPr descr="IMG_6222[1].JPG"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25801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ама.jpg" id="73" name="Shape 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5838" y="1638074"/>
            <a:ext cx="4470665" cy="335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194.JPG" id="78" name="Shape 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425" y="152400"/>
            <a:ext cx="3225801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 txBox="1"/>
          <p:nvPr/>
        </p:nvSpPr>
        <p:spPr>
          <a:xfrm>
            <a:off x="3575950" y="220425"/>
            <a:ext cx="51681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Это моя сестра - Таня.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Таня любит смотреть мультики и играть в доктора.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Она учит ПДД через песни, стихи и мультфильмы.</a:t>
            </a:r>
          </a:p>
        </p:txBody>
      </p:sp>
      <p:pic>
        <p:nvPicPr>
          <p:cNvPr descr="IMG_6229[1].JPG" id="80" name="Shape 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5013" y="1317775"/>
            <a:ext cx="5509972" cy="3673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6202.JPG" id="85" name="Shape 85"/>
          <p:cNvPicPr preferRelativeResize="0"/>
          <p:nvPr/>
        </p:nvPicPr>
        <p:blipFill rotWithShape="1">
          <a:blip r:embed="rId3">
            <a:alphaModFix/>
          </a:blip>
          <a:srcRect b="1323" l="32572" r="14066" t="1333"/>
          <a:stretch/>
        </p:blipFill>
        <p:spPr>
          <a:xfrm>
            <a:off x="109950" y="158849"/>
            <a:ext cx="3872899" cy="47101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4114600" y="96825"/>
            <a:ext cx="4856400" cy="13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Это мой брат - Лёва.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Лёва любит играть в компьютерные игры и особенно обожает подключать игровой руль к компьютеру и водить спецтехнику - комбайны, трактора, тягачи и прицепы. Он учит ПДД через компьютерные игры.</a:t>
            </a:r>
          </a:p>
        </p:txBody>
      </p:sp>
      <p:pic>
        <p:nvPicPr>
          <p:cNvPr descr="IMG_6249[1].JPG" id="87" name="Shape 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4599" y="1631375"/>
            <a:ext cx="4856356" cy="3237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/>
        </p:nvSpPr>
        <p:spPr>
          <a:xfrm>
            <a:off x="3628700" y="285100"/>
            <a:ext cx="5173500" cy="1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А это я. Я учу ПДД по собственной инициативе: я хочу сдать на права категории “А”, когда мне исполнится шестнадцать. Поэтому, я понемногу учу знаки дорожного движения, чтобы позже было проще учить. Я учу ПДД через Интернет.</a:t>
            </a:r>
          </a:p>
        </p:txBody>
      </p:sp>
      <p:pic>
        <p:nvPicPr>
          <p:cNvPr descr="IMG_6152.JPG"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25801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6253[1].JPG"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0599" y="1476700"/>
            <a:ext cx="5271605" cy="3514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гр.png"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59537"/>
            <a:ext cx="8839198" cy="44244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6257[1].JPG" id="100" name="Shape 100"/>
          <p:cNvPicPr preferRelativeResize="0"/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714375" y="0"/>
            <a:ext cx="7715253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