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7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7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76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926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7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39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4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0"/>
            <a:ext cx="3829503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2" y="2088320"/>
            <a:ext cx="3820616" cy="370288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230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0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8816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9674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364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8" y="609600"/>
            <a:ext cx="4642119" cy="518160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1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864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2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10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3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2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142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7238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5170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2126943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18404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1"/>
            <a:ext cx="776532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0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8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59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0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4929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1"/>
            <a:ext cx="7765322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7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5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7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6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3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6797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5915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0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6" y="609600"/>
            <a:ext cx="5744029" cy="51816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7" y="609601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6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4828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  <p:sldLayoutId id="2147483912" r:id="rId12"/>
    <p:sldLayoutId id="2147483913" r:id="rId13"/>
    <p:sldLayoutId id="2147483914" r:id="rId14"/>
    <p:sldLayoutId id="2147483915" r:id="rId15"/>
    <p:sldLayoutId id="2147483916" r:id="rId16"/>
    <p:sldLayoutId id="214748391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2060848"/>
            <a:ext cx="7117180" cy="1470025"/>
          </a:xfrm>
        </p:spPr>
        <p:txBody>
          <a:bodyPr>
            <a:normAutofit fontScale="90000"/>
          </a:bodyPr>
          <a:lstStyle/>
          <a:p>
            <a:r>
              <a:rPr lang="ru-RU" sz="5400" dirty="0" smtClean="0"/>
              <a:t>  Культура России</a:t>
            </a:r>
            <a:endParaRPr lang="ru-RU" sz="5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573016"/>
            <a:ext cx="7117180" cy="861420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Выполняли</a:t>
            </a:r>
            <a:r>
              <a:rPr lang="en-US" dirty="0" smtClean="0"/>
              <a:t>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6989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1639" y="188640"/>
            <a:ext cx="6896534" cy="1080120"/>
          </a:xfrm>
        </p:spPr>
        <p:txBody>
          <a:bodyPr/>
          <a:lstStyle/>
          <a:p>
            <a:r>
              <a:rPr lang="ru-RU" dirty="0" smtClean="0"/>
              <a:t>Что такое культура России</a:t>
            </a:r>
            <a:r>
              <a:rPr lang="en-US" dirty="0" smtClean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2204864"/>
            <a:ext cx="7848872" cy="38884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 err="1">
                <a:latin typeface="Arial"/>
              </a:rPr>
              <a:t>Культу́ра</a:t>
            </a:r>
            <a:r>
              <a:rPr lang="ru-RU" sz="2000" b="1" dirty="0">
                <a:latin typeface="Arial"/>
              </a:rPr>
              <a:t> </a:t>
            </a:r>
            <a:r>
              <a:rPr lang="ru-RU" sz="2000" b="1" dirty="0" err="1">
                <a:latin typeface="Arial"/>
              </a:rPr>
              <a:t>Росси́и</a:t>
            </a:r>
            <a:r>
              <a:rPr lang="ru-RU" sz="2000" dirty="0">
                <a:latin typeface="Arial"/>
              </a:rPr>
              <a:t> — культура русского народа, других народов и народностей России и государств, предшествовавших современной Российской </a:t>
            </a:r>
            <a:r>
              <a:rPr lang="ru-RU" sz="2000" dirty="0" smtClean="0">
                <a:latin typeface="Arial"/>
              </a:rPr>
              <a:t>Федерации</a:t>
            </a:r>
            <a:r>
              <a:rPr lang="en-US" sz="2000" dirty="0" smtClean="0">
                <a:latin typeface="Arial"/>
              </a:rPr>
              <a:t>.</a:t>
            </a:r>
            <a:r>
              <a:rPr lang="ru-RU" sz="2000" dirty="0" smtClean="0">
                <a:latin typeface="Arial"/>
              </a:rPr>
              <a:t> Культура России является многонациональной</a:t>
            </a:r>
            <a:r>
              <a:rPr lang="en-US" sz="2000" dirty="0" smtClean="0">
                <a:latin typeface="Arial"/>
              </a:rPr>
              <a:t>.</a:t>
            </a:r>
            <a:r>
              <a:rPr lang="ru-RU" sz="2000" dirty="0">
                <a:latin typeface="Arial"/>
              </a:rPr>
              <a:t> </a:t>
            </a:r>
            <a:r>
              <a:rPr lang="ru-RU" sz="2000" dirty="0" smtClean="0">
                <a:latin typeface="Arial"/>
              </a:rPr>
              <a:t>В этом проявляется ее уникальность</a:t>
            </a:r>
            <a:r>
              <a:rPr lang="en-US" sz="2000" dirty="0" smtClean="0">
                <a:latin typeface="Arial"/>
              </a:rPr>
              <a:t>.</a:t>
            </a:r>
            <a:r>
              <a:rPr lang="ru-RU" sz="2000" dirty="0" smtClean="0">
                <a:latin typeface="Arial"/>
              </a:rPr>
              <a:t>В культурной жизни страны находит место многообразие традиций</a:t>
            </a:r>
            <a:r>
              <a:rPr lang="en-US" sz="2000" dirty="0" smtClean="0">
                <a:latin typeface="Arial"/>
              </a:rPr>
              <a:t>,</a:t>
            </a:r>
            <a:r>
              <a:rPr lang="ru-RU" sz="2000" dirty="0" smtClean="0">
                <a:latin typeface="Arial"/>
              </a:rPr>
              <a:t> обычаев</a:t>
            </a:r>
            <a:r>
              <a:rPr lang="en-US" sz="2000" dirty="0" smtClean="0">
                <a:latin typeface="Arial"/>
              </a:rPr>
              <a:t>,</a:t>
            </a:r>
            <a:r>
              <a:rPr lang="ru-RU" sz="2000" dirty="0" smtClean="0">
                <a:latin typeface="Arial"/>
              </a:rPr>
              <a:t> религиозных верований</a:t>
            </a:r>
            <a:r>
              <a:rPr lang="en-US" sz="2000" dirty="0" smtClean="0">
                <a:latin typeface="Arial"/>
              </a:rPr>
              <a:t>,</a:t>
            </a:r>
            <a:r>
              <a:rPr lang="ru-RU" sz="2000" dirty="0" smtClean="0">
                <a:latin typeface="Arial"/>
              </a:rPr>
              <a:t> моральных норм</a:t>
            </a:r>
            <a:r>
              <a:rPr lang="en-US" sz="2000" dirty="0" smtClean="0">
                <a:latin typeface="Arial"/>
              </a:rPr>
              <a:t>,</a:t>
            </a:r>
            <a:r>
              <a:rPr lang="ru-RU" sz="2000" dirty="0" smtClean="0">
                <a:latin typeface="Arial"/>
              </a:rPr>
              <a:t> эстетических вкусов и т</a:t>
            </a:r>
            <a:r>
              <a:rPr lang="en-US" sz="2000" dirty="0" smtClean="0">
                <a:latin typeface="Arial"/>
              </a:rPr>
              <a:t>.</a:t>
            </a:r>
            <a:r>
              <a:rPr lang="ru-RU" sz="2000" dirty="0" smtClean="0">
                <a:latin typeface="Arial"/>
              </a:rPr>
              <a:t>п</a:t>
            </a:r>
            <a:r>
              <a:rPr lang="en-US" sz="2000" dirty="0" smtClean="0">
                <a:latin typeface="Arial"/>
              </a:rPr>
              <a:t>. </a:t>
            </a:r>
            <a:r>
              <a:rPr lang="ru-RU" sz="2000" dirty="0" smtClean="0">
                <a:latin typeface="Arial"/>
              </a:rPr>
              <a:t>Сохранение этого культурного сотрудничества – задача всех поколений россиян</a:t>
            </a:r>
            <a:r>
              <a:rPr lang="en-US" sz="2000" dirty="0" smtClean="0">
                <a:latin typeface="Arial"/>
              </a:rPr>
              <a:t>.</a:t>
            </a:r>
            <a:r>
              <a:rPr lang="ru-RU" sz="2000" dirty="0" smtClean="0">
                <a:latin typeface="Arial"/>
              </a:rPr>
              <a:t> Именно в сфере духовной культуры необходимы</a:t>
            </a:r>
            <a:r>
              <a:rPr lang="ru-RU" sz="2000" dirty="0">
                <a:latin typeface="Arial"/>
              </a:rPr>
              <a:t> </a:t>
            </a:r>
            <a:r>
              <a:rPr lang="ru-RU" sz="2000" dirty="0" smtClean="0">
                <a:latin typeface="Arial"/>
              </a:rPr>
              <a:t>терпимость</a:t>
            </a:r>
            <a:r>
              <a:rPr lang="en-US" sz="2000" dirty="0" smtClean="0">
                <a:latin typeface="Arial"/>
              </a:rPr>
              <a:t>,</a:t>
            </a:r>
            <a:r>
              <a:rPr lang="ru-RU" sz="2000" dirty="0" smtClean="0">
                <a:latin typeface="Arial"/>
              </a:rPr>
              <a:t>уважение к культуре всех народов</a:t>
            </a:r>
            <a:r>
              <a:rPr lang="en-US" sz="2000" dirty="0" smtClean="0">
                <a:latin typeface="Arial"/>
              </a:rPr>
              <a:t>,</a:t>
            </a:r>
            <a:r>
              <a:rPr lang="ru-RU" sz="2000" dirty="0" smtClean="0">
                <a:latin typeface="Arial"/>
              </a:rPr>
              <a:t> забота о сохранении исторической памяти</a:t>
            </a:r>
            <a:r>
              <a:rPr lang="en-US" dirty="0" smtClean="0">
                <a:latin typeface="Arial"/>
              </a:rPr>
              <a:t>.</a:t>
            </a:r>
            <a:endParaRPr lang="ru-RU" dirty="0" smtClean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57592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Памятник Родина Мать Зовет — Волгоград</a:t>
            </a:r>
            <a:r>
              <a:rPr lang="ru-RU" dirty="0">
                <a:solidFill>
                  <a:srgbClr val="333333"/>
                </a:solidFill>
                <a:latin typeface="PT Serif"/>
              </a:rPr>
              <a:t/>
            </a:r>
            <a:br>
              <a:rPr lang="ru-RU" dirty="0">
                <a:solidFill>
                  <a:srgbClr val="333333"/>
                </a:solidFill>
                <a:latin typeface="PT Serif"/>
              </a:rPr>
            </a:b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655109"/>
            <a:ext cx="7272808" cy="484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6084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Памятник «Рабочий И Колхозница» — Москва</a:t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3608" y="1738067"/>
            <a:ext cx="7128791" cy="44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2348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333333"/>
                </a:solidFill>
                <a:latin typeface="PT Serif"/>
              </a:rPr>
              <a:t> </a:t>
            </a:r>
            <a:r>
              <a:rPr lang="ru-RU" dirty="0"/>
              <a:t>Памятник Затопленным кораблям — Севастополь</a:t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7624" y="1707452"/>
            <a:ext cx="6840760" cy="4524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25717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Памятник Петру </a:t>
            </a:r>
            <a:r>
              <a:rPr lang="en-US" dirty="0"/>
              <a:t>I — </a:t>
            </a:r>
            <a:r>
              <a:rPr lang="ru-RU" dirty="0"/>
              <a:t>Москва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1520299"/>
            <a:ext cx="7128792" cy="4802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1970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48680"/>
            <a:ext cx="7765321" cy="132632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Памятник-обелиск «Покорителям космоса» — Москва</a:t>
            </a:r>
            <a:br>
              <a:rPr lang="ru-RU" dirty="0"/>
            </a:b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5617" y="1640096"/>
            <a:ext cx="7261264" cy="484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260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5346" y="2348880"/>
            <a:ext cx="7765322" cy="344232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Конец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79058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78346F"/>
      </a:dk2>
      <a:lt2>
        <a:srgbClr val="D9A8D2"/>
      </a:lt2>
      <a:accent1>
        <a:srgbClr val="CE57AB"/>
      </a:accent1>
      <a:accent2>
        <a:srgbClr val="8E8EFD"/>
      </a:accent2>
      <a:accent3>
        <a:srgbClr val="7CBCE0"/>
      </a:accent3>
      <a:accent4>
        <a:srgbClr val="70BF9F"/>
      </a:accent4>
      <a:accent5>
        <a:srgbClr val="A5B960"/>
      </a:accent5>
      <a:accent6>
        <a:srgbClr val="D47A57"/>
      </a:accent6>
      <a:hlink>
        <a:srgbClr val="D164DE"/>
      </a:hlink>
      <a:folHlink>
        <a:srgbClr val="BE87C4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D4FE1632-F131-47D3-A814-99E9CD025E2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TM04033921[[fn=Дамаск]]</Template>
  <TotalTime>64</TotalTime>
  <Words>31</Words>
  <Application>Microsoft Office PowerPoint</Application>
  <PresentationFormat>Экран (4:3)</PresentationFormat>
  <Paragraphs>10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Bookman Old Style</vt:lpstr>
      <vt:lpstr>PT Serif</vt:lpstr>
      <vt:lpstr>Rockwell</vt:lpstr>
      <vt:lpstr>Damask</vt:lpstr>
      <vt:lpstr>  Культура России</vt:lpstr>
      <vt:lpstr>Что такое культура России?</vt:lpstr>
      <vt:lpstr>Памятник Родина Мать Зовет — Волгоград </vt:lpstr>
      <vt:lpstr>Памятник «Рабочий И Колхозница» — Москва </vt:lpstr>
      <vt:lpstr> Памятник Затопленным кораблям — Севастополь </vt:lpstr>
      <vt:lpstr>Памятник Петру I — Москва </vt:lpstr>
      <vt:lpstr>Памятник-обелиск «Покорителям космоса» — Москва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Культура России</dc:title>
  <dc:creator>Users</dc:creator>
  <cp:lastModifiedBy>30K</cp:lastModifiedBy>
  <cp:revision>8</cp:revision>
  <dcterms:created xsi:type="dcterms:W3CDTF">2016-10-16T15:40:44Z</dcterms:created>
  <dcterms:modified xsi:type="dcterms:W3CDTF">2017-03-13T07:19:46Z</dcterms:modified>
</cp:coreProperties>
</file>