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8" r:id="rId2"/>
    <p:sldId id="295" r:id="rId3"/>
    <p:sldId id="291" r:id="rId4"/>
    <p:sldId id="292" r:id="rId5"/>
    <p:sldId id="293" r:id="rId6"/>
    <p:sldId id="294" r:id="rId7"/>
    <p:sldId id="296" r:id="rId8"/>
    <p:sldId id="297" r:id="rId9"/>
    <p:sldId id="299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622EC5-96C9-46C7-AC2C-2EB6E40625C1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EE07653-E592-4D99-860C-F28A0B82E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5EDCA-19BE-4A1D-AB0C-28068B91E7B6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54EC3-3FA0-4207-B879-0B038ACFD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A839F-C27A-4914-B0BE-652D0E242092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3A1BD-7874-4D32-AFA5-F735D8BD4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D00EB-29C9-46EF-A7BB-28DBB9F0B892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7B5E4-B8F5-49A2-9055-B07173D0B7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CCEE4-C0A2-48DF-8EA6-DF4940348CA5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EB815-780A-4FCF-9ABA-E1CE6C191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A85B1-15AB-4174-BBC0-D1210EF57B91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1D9EE-7F09-49FB-807A-656406BA7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D9B0A-EE61-43E8-8195-326C76AF3863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6FE54-E4D5-4ED8-A663-FFC21E89F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34F9A-E06F-48AD-BA6F-BEBAF4358041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D8509-6DE5-4E81-9A2F-A270D3A7E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59987-13C9-4A9E-B96C-954B532F0160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00AF7-9D9D-4884-BB8E-696F0D723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C9CD6-F75C-4EB3-A1F6-ABC250B4C11D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2B7D-AE27-48AC-A678-69EBFE86C9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B578E-E061-48FC-A10A-28FC98612D68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E305C-AA25-412B-8E1F-22B89CB2E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73CC7-4189-4806-9A0E-60FEFD8C7B8C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C6E9C-E0C4-4DBB-9B6E-2ED9F4A45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F9434-CF18-4877-8A34-D666E2955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0908B9-DAFF-4A8F-97C1-53CE7EC60442}" type="datetimeFigureOut">
              <a:rPr lang="ru-RU"/>
              <a:pPr>
                <a:defRPr/>
              </a:pPr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24D876-4307-4260-A048-B96F071C7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endParaRPr lang="ru-RU" sz="410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100" b="1" smtClean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sz="6700" b="1" smtClean="0">
                <a:solidFill>
                  <a:srgbClr val="FF0000"/>
                </a:solidFill>
                <a:latin typeface="Times New Roman" pitchFamily="18" charset="0"/>
              </a:rPr>
              <a:t>Какие бывают животные?»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410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100" smtClean="0">
                <a:solidFill>
                  <a:srgbClr val="0000CC"/>
                </a:solidFill>
                <a:latin typeface="Times New Roman" pitchFamily="18" charset="0"/>
              </a:rPr>
              <a:t>Окружающий мир 2 класс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000" smtClean="0">
                <a:solidFill>
                  <a:srgbClr val="0000CC"/>
                </a:solidFill>
                <a:latin typeface="Times New Roman" pitchFamily="18" charset="0"/>
              </a:rPr>
              <a:t>Тренажёр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1700" b="1" smtClean="0">
              <a:solidFill>
                <a:srgbClr val="0099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1700" b="1" smtClean="0">
              <a:solidFill>
                <a:srgbClr val="00990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chemeClr val="accent2"/>
                </a:solidFill>
                <a:latin typeface="Times New Roman" pitchFamily="18" charset="0"/>
              </a:rPr>
              <a:t>Егорова Раиса Николаевна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chemeClr val="accent2"/>
                </a:solidFill>
                <a:latin typeface="Times New Roman" pitchFamily="18" charset="0"/>
              </a:rPr>
              <a:t>МБОУ  Греково – Степановская СОШ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400" b="1" smtClean="0">
              <a:solidFill>
                <a:schemeClr val="accent2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sz="2400" b="1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1214438"/>
            <a:ext cx="8229600" cy="14287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lilia189"/>
          <p:cNvPicPr preferRelativeResize="0">
            <a:picLocks noGrp="1" noChangeAspect="1" noChangeArrowheads="1"/>
          </p:cNvPicPr>
          <p:nvPr>
            <p:ph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>
          <a:xfrm>
            <a:off x="2987675" y="4292600"/>
            <a:ext cx="1871663" cy="1684338"/>
          </a:xfrm>
          <a:solidFill>
            <a:srgbClr val="FFFFFF">
              <a:alpha val="0"/>
            </a:srgbClr>
          </a:solidFill>
        </p:spPr>
      </p:pic>
      <p:pic>
        <p:nvPicPr>
          <p:cNvPr id="16388" name="Picture 6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011863" y="53006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9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5219700" y="3789363"/>
            <a:ext cx="1657350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2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4076700"/>
            <a:ext cx="16557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AutoShape 14"/>
          <p:cNvSpPr>
            <a:spLocks noChangeArrowheads="1"/>
          </p:cNvSpPr>
          <p:nvPr/>
        </p:nvSpPr>
        <p:spPr bwMode="auto">
          <a:xfrm>
            <a:off x="3995738" y="1000125"/>
            <a:ext cx="5005387" cy="2786063"/>
          </a:xfrm>
          <a:prstGeom prst="cloudCallout">
            <a:avLst>
              <a:gd name="adj1" fmla="val -32870"/>
              <a:gd name="adj2" fmla="val 41375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Жми на цветок с нужным словом и двигайся дальше, нажимая на моё изображение</a:t>
            </a:r>
            <a:r>
              <a:rPr lang="ru-RU" sz="2400" b="1">
                <a:latin typeface="Times New Roman" pitchFamily="18" charset="0"/>
              </a:rPr>
              <a:t>.</a:t>
            </a:r>
          </a:p>
        </p:txBody>
      </p:sp>
      <p:sp>
        <p:nvSpPr>
          <p:cNvPr id="16392" name="AutoShape 15"/>
          <p:cNvSpPr>
            <a:spLocks noChangeArrowheads="1"/>
          </p:cNvSpPr>
          <p:nvPr/>
        </p:nvSpPr>
        <p:spPr bwMode="auto">
          <a:xfrm>
            <a:off x="0" y="0"/>
            <a:ext cx="5357813" cy="1928813"/>
          </a:xfrm>
          <a:prstGeom prst="cloudCallout">
            <a:avLst>
              <a:gd name="adj1" fmla="val -32060"/>
              <a:gd name="adj2" fmla="val -2481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Определи  животное в группу</a:t>
            </a:r>
          </a:p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6393" name="Oval 17"/>
          <p:cNvSpPr>
            <a:spLocks noChangeArrowheads="1"/>
          </p:cNvSpPr>
          <p:nvPr/>
        </p:nvSpPr>
        <p:spPr bwMode="auto">
          <a:xfrm rot="-1952104">
            <a:off x="4151313" y="5051425"/>
            <a:ext cx="503237" cy="2159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4" name="Oval 18"/>
          <p:cNvSpPr>
            <a:spLocks noChangeArrowheads="1"/>
          </p:cNvSpPr>
          <p:nvPr/>
        </p:nvSpPr>
        <p:spPr bwMode="auto">
          <a:xfrm rot="-2560391">
            <a:off x="6948488" y="5876925"/>
            <a:ext cx="444500" cy="13493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5" name="Oval 19"/>
          <p:cNvSpPr>
            <a:spLocks noChangeArrowheads="1"/>
          </p:cNvSpPr>
          <p:nvPr/>
        </p:nvSpPr>
        <p:spPr bwMode="auto">
          <a:xfrm rot="-1952104">
            <a:off x="6156325" y="4437063"/>
            <a:ext cx="503238" cy="2159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6396" name="Picture 12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4071938"/>
            <a:ext cx="165576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6867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3643313" y="4148138"/>
            <a:ext cx="2357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черепаха</a:t>
            </a:r>
          </a:p>
        </p:txBody>
      </p:sp>
      <p:pic>
        <p:nvPicPr>
          <p:cNvPr id="17414" name="Picture 14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00" y="2643188"/>
            <a:ext cx="26416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AutoShape 15"/>
          <p:cNvSpPr>
            <a:spLocks noChangeArrowheads="1"/>
          </p:cNvSpPr>
          <p:nvPr/>
        </p:nvSpPr>
        <p:spPr bwMode="auto">
          <a:xfrm>
            <a:off x="142875" y="188913"/>
            <a:ext cx="8215313" cy="1727200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7416" name="WordArt 16"/>
          <p:cNvSpPr>
            <a:spLocks noChangeArrowheads="1" noChangeShapeType="1" noTextEdit="1"/>
          </p:cNvSpPr>
          <p:nvPr/>
        </p:nvSpPr>
        <p:spPr bwMode="auto">
          <a:xfrm>
            <a:off x="428625" y="476250"/>
            <a:ext cx="8001000" cy="10080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329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пресмыкающиеся</a:t>
            </a:r>
          </a:p>
        </p:txBody>
      </p:sp>
      <p:sp>
        <p:nvSpPr>
          <p:cNvPr id="36882" name="Oval 18"/>
          <p:cNvSpPr>
            <a:spLocks noChangeArrowheads="1"/>
          </p:cNvSpPr>
          <p:nvPr/>
        </p:nvSpPr>
        <p:spPr bwMode="auto">
          <a:xfrm>
            <a:off x="3924300" y="573405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6883" name="Picture 19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2986088" y="523081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2627313" y="4941888"/>
            <a:ext cx="2089150" cy="172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2714625" y="5589588"/>
            <a:ext cx="1928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жаба</a:t>
            </a:r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7021513" y="5589588"/>
            <a:ext cx="358775" cy="3603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6887" name="Picture 2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083300" y="5086350"/>
            <a:ext cx="14414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5724525" y="4797425"/>
            <a:ext cx="2087563" cy="18716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5072063" y="5445125"/>
            <a:ext cx="2357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     лягушка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686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68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3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5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7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9" dur="2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68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8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68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88"/>
                  </p:tgtEl>
                </p:cond>
              </p:nextCondLst>
            </p:seq>
          </p:childTnLst>
        </p:cTn>
      </p:par>
    </p:tnLst>
    <p:bldLst>
      <p:bldP spid="36866" grpId="0" animBg="1"/>
      <p:bldP spid="36866" grpId="1" animBg="1"/>
      <p:bldP spid="36868" grpId="0" animBg="1"/>
      <p:bldP spid="36868" grpId="1" animBg="1"/>
      <p:bldP spid="36874" grpId="0"/>
      <p:bldP spid="36874" grpId="1"/>
      <p:bldP spid="36882" grpId="0" animBg="1"/>
      <p:bldP spid="36885" grpId="0"/>
      <p:bldP spid="36886" grpId="0" animBg="1"/>
      <p:bldP spid="368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7891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3708400" y="5661025"/>
            <a:ext cx="431800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7164388" y="5661025"/>
            <a:ext cx="431800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7895" name="Picture 7" descr="lilia189"/>
          <p:cNvPicPr preferRelativeResize="0">
            <a:picLocks noGrp="1" noChangeAspect="1" noChangeArrowheads="1"/>
          </p:cNvPicPr>
          <p:nvPr>
            <p:ph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>
          <a:xfrm>
            <a:off x="2843213" y="5157788"/>
            <a:ext cx="1441450" cy="1296987"/>
          </a:xfrm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3214688" y="5445125"/>
            <a:ext cx="1071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уж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2555875" y="4941888"/>
            <a:ext cx="801688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3600">
              <a:latin typeface="Calibri" pitchFamily="34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143375" y="4148138"/>
            <a:ext cx="142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змея</a:t>
            </a:r>
          </a:p>
        </p:txBody>
      </p:sp>
      <p:pic>
        <p:nvPicPr>
          <p:cNvPr id="37899" name="Picture 11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299200" y="5157788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5929313" y="5445125"/>
            <a:ext cx="2714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  тритон</a:t>
            </a: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6286500" y="4941888"/>
            <a:ext cx="785813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8447" name="Picture 14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3571875"/>
            <a:ext cx="228441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8" name="AutoShape 15"/>
          <p:cNvSpPr>
            <a:spLocks noChangeArrowheads="1"/>
          </p:cNvSpPr>
          <p:nvPr/>
        </p:nvSpPr>
        <p:spPr bwMode="auto">
          <a:xfrm>
            <a:off x="500063" y="188913"/>
            <a:ext cx="7572375" cy="1727200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8449" name="WordArt 19"/>
          <p:cNvSpPr>
            <a:spLocks noChangeArrowheads="1" noChangeShapeType="1" noTextEdit="1"/>
          </p:cNvSpPr>
          <p:nvPr/>
        </p:nvSpPr>
        <p:spPr bwMode="auto">
          <a:xfrm>
            <a:off x="857250" y="642938"/>
            <a:ext cx="7715250" cy="129063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земноводные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78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79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78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78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79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79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17 -0.00277 0.00121 -0.02129 0.0033 -0.02662 C 0.00451 -0.02986 0.00694 -0.03217 0.00833 -0.03541 C 0.01302 -0.0456 0.01528 -0.05578 0.02153 -0.06435 C 0.02465 -0.08032 0.02101 -0.06689 0.0283 -0.08217 C 0.03246 -0.0912 0.03628 -0.10347 0.03993 -0.11319 C 0.04323 -0.13912 0.04479 -0.14097 0.04167 -0.17546 C 0.04132 -0.18009 0.04149 -0.1875 0.03819 -0.18888 C 0.03073 -0.19212 0.02118 -0.19861 0.01319 -0.2 C -0.01007 -0.20393 -0.03385 -0.20347 -0.05677 -0.21111 C -0.06788 -0.21481 -0.075 -0.22685 -0.08507 -0.23101 C -0.09497 -0.23958 -0.10243 -0.25254 -0.11181 -0.26226 C -0.12569 -0.27685 -0.14271 -0.28981 -0.15833 -0.3 C -0.16649 -0.30532 -0.18056 -0.30694 -0.18837 -0.30879 C -0.19184 -0.30972 -0.19844 -0.31319 -0.19844 -0.31319 C -0.20382 -0.3206 -0.21163 -0.32152 -0.2184 -0.32662 C -0.22465 -0.33125 -0.23715 -0.33657 -0.24167 -0.34212 C -0.24635 -0.34814 -0.24358 -0.34583 -0.25 -0.34884 C -0.25486 -0.35509 -0.26024 -0.36157 -0.26667 -0.36435 C -0.27101 -0.36967 -0.27274 -0.37314 -0.27847 -0.37546 C -0.29271 -0.38842 -0.27552 -0.37083 -0.28507 -0.38657 C -0.28733 -0.39027 -0.29097 -0.39212 -0.2934 -0.3956 C -0.29566 -0.40393 -0.29792 -0.40625 -0.30347 -0.41111 C -0.30451 -0.41342 -0.30538 -0.41597 -0.30677 -0.41782 C -0.30816 -0.41967 -0.31059 -0.42013 -0.31181 -0.42222 C -0.31424 -0.42638 -0.31267 -0.43541 -0.3184 -0.43541 " pathEditMode="relative" ptsTypes="fffffffffffffffffffffffffA">
                                      <p:cBhvr>
                                        <p:cTn id="37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17 -0.00277 0.00121 -0.02129 0.0033 -0.02662 C 0.00451 -0.02986 0.00694 -0.03217 0.00833 -0.03541 C 0.01302 -0.0456 0.01528 -0.05578 0.02153 -0.06435 C 0.02465 -0.08032 0.02101 -0.06689 0.0283 -0.08217 C 0.03246 -0.0912 0.03628 -0.10347 0.03993 -0.11319 C 0.04323 -0.13912 0.04479 -0.14097 0.04167 -0.17546 C 0.04132 -0.18009 0.04149 -0.1875 0.03819 -0.18888 C 0.03073 -0.19212 0.02118 -0.19861 0.01319 -0.2 C -0.01007 -0.20393 -0.03385 -0.20347 -0.05677 -0.21111 C -0.06788 -0.21481 -0.075 -0.22685 -0.08507 -0.23101 C -0.09497 -0.23958 -0.10243 -0.25254 -0.11181 -0.26226 C -0.12569 -0.27685 -0.14271 -0.28981 -0.15833 -0.3 C -0.16649 -0.30532 -0.18056 -0.30694 -0.18837 -0.30879 C -0.19184 -0.30972 -0.19844 -0.31319 -0.19844 -0.31319 C -0.20382 -0.3206 -0.21163 -0.32152 -0.2184 -0.32662 C -0.22465 -0.33125 -0.23715 -0.33657 -0.24167 -0.34212 C -0.24635 -0.34814 -0.24358 -0.34583 -0.25 -0.34884 C -0.25486 -0.35509 -0.26024 -0.36157 -0.26667 -0.36435 C -0.27101 -0.36967 -0.27274 -0.37314 -0.27847 -0.37546 C -0.29271 -0.38842 -0.27552 -0.37083 -0.28507 -0.38657 C -0.28733 -0.39027 -0.29097 -0.39212 -0.2934 -0.3956 C -0.29566 -0.40393 -0.29792 -0.40625 -0.30347 -0.41111 C -0.30451 -0.41342 -0.30538 -0.41597 -0.30677 -0.41782 C -0.30816 -0.41967 -0.31059 -0.42013 -0.31181 -0.42222 C -0.31424 -0.42638 -0.31267 -0.43541 -0.3184 -0.43541 " pathEditMode="relative" ptsTypes="fffffffffffffffffffffffffA">
                                      <p:cBhvr>
                                        <p:cTn id="39" dur="2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17 -0.00277 0.00121 -0.02129 0.0033 -0.02662 C 0.00451 -0.02986 0.00694 -0.03217 0.00833 -0.03541 C 0.01302 -0.0456 0.01528 -0.05578 0.02153 -0.06435 C 0.02465 -0.08032 0.02101 -0.06689 0.0283 -0.08217 C 0.03246 -0.0912 0.03628 -0.10347 0.03993 -0.11319 C 0.04323 -0.13912 0.04479 -0.14097 0.04167 -0.17546 C 0.04132 -0.18009 0.04149 -0.1875 0.03819 -0.18888 C 0.03073 -0.19212 0.02118 -0.19861 0.01319 -0.2 C -0.01007 -0.20393 -0.03385 -0.20347 -0.05677 -0.21111 C -0.06788 -0.21481 -0.075 -0.22685 -0.08507 -0.23101 C -0.09497 -0.23958 -0.10243 -0.25254 -0.11181 -0.26226 C -0.12569 -0.27685 -0.14271 -0.28981 -0.15833 -0.3 C -0.16649 -0.30532 -0.18056 -0.30694 -0.18837 -0.30879 C -0.19184 -0.30972 -0.19844 -0.31319 -0.19844 -0.31319 C -0.20382 -0.3206 -0.21163 -0.32152 -0.2184 -0.32662 C -0.22465 -0.33125 -0.23715 -0.33657 -0.24167 -0.34212 C -0.24635 -0.34814 -0.24358 -0.34583 -0.25 -0.34884 C -0.25486 -0.35509 -0.26024 -0.36157 -0.26667 -0.36435 C -0.27101 -0.36967 -0.27274 -0.37314 -0.27847 -0.37546 C -0.29271 -0.38842 -0.27552 -0.37083 -0.28507 -0.38657 C -0.28733 -0.39027 -0.29097 -0.39212 -0.2934 -0.3956 C -0.29566 -0.40393 -0.29792 -0.40625 -0.30347 -0.41111 C -0.30451 -0.41342 -0.30538 -0.41597 -0.30677 -0.41782 C -0.30816 -0.41967 -0.31059 -0.42013 -0.31181 -0.42222 C -0.31424 -0.42638 -0.31267 -0.43541 -0.3184 -0.43541 " pathEditMode="relative" ptsTypes="fffffffffffffffffffffffffA">
                                      <p:cBhvr>
                                        <p:cTn id="41" dur="2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17 -0.00277 0.00121 -0.02129 0.0033 -0.02662 C 0.00451 -0.02986 0.00694 -0.03217 0.00833 -0.03541 C 0.01302 -0.0456 0.01528 -0.05578 0.02153 -0.06435 C 0.02465 -0.08032 0.02101 -0.06689 0.0283 -0.08217 C 0.03246 -0.0912 0.03628 -0.10347 0.03993 -0.11319 C 0.04323 -0.13912 0.04479 -0.14097 0.04167 -0.17546 C 0.04132 -0.18009 0.04149 -0.1875 0.03819 -0.18888 C 0.03073 -0.19212 0.02118 -0.19861 0.01319 -0.2 C -0.01007 -0.20393 -0.03385 -0.20347 -0.05677 -0.21111 C -0.06788 -0.21481 -0.075 -0.22685 -0.08507 -0.23101 C -0.09497 -0.23958 -0.10243 -0.25254 -0.11181 -0.26226 C -0.12569 -0.27685 -0.14271 -0.28981 -0.15833 -0.3 C -0.16649 -0.30532 -0.18056 -0.30694 -0.18837 -0.30879 C -0.19184 -0.30972 -0.19844 -0.31319 -0.19844 -0.31319 C -0.20382 -0.3206 -0.21163 -0.32152 -0.2184 -0.32662 C -0.22465 -0.33125 -0.23715 -0.33657 -0.24167 -0.34212 C -0.24635 -0.34814 -0.24358 -0.34583 -0.25 -0.34884 C -0.25486 -0.35509 -0.26024 -0.36157 -0.26667 -0.36435 C -0.27101 -0.36967 -0.27274 -0.37314 -0.27847 -0.37546 C -0.29271 -0.38842 -0.27552 -0.37083 -0.28507 -0.38657 C -0.28733 -0.39027 -0.29097 -0.39212 -0.2934 -0.3956 C -0.29566 -0.40393 -0.29792 -0.40625 -0.30347 -0.41111 C -0.30451 -0.41342 -0.30538 -0.41597 -0.30677 -0.41782 C -0.30816 -0.41967 -0.31059 -0.42013 -0.31181 -0.42222 C -0.31424 -0.42638 -0.31267 -0.43541 -0.3184 -0.43541 " pathEditMode="relative" ptsTypes="fffffffffffffffffffffffffA">
                                      <p:cBhvr>
                                        <p:cTn id="43" dur="2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1"/>
                  </p:tgtEl>
                </p:cond>
              </p:nextCondLst>
            </p:seq>
          </p:childTnLst>
        </p:cTn>
      </p:par>
    </p:tnLst>
    <p:bldLst>
      <p:bldP spid="37890" grpId="0" animBg="1"/>
      <p:bldP spid="37892" grpId="0" animBg="1"/>
      <p:bldP spid="37893" grpId="0" animBg="1"/>
      <p:bldP spid="37894" grpId="0" animBg="1"/>
      <p:bldP spid="37894" grpId="1" animBg="1"/>
      <p:bldP spid="37896" grpId="0"/>
      <p:bldP spid="37897" grpId="0" animBg="1"/>
      <p:bldP spid="37898" grpId="0"/>
      <p:bldP spid="37900" grpId="0"/>
      <p:bldP spid="37900" grpId="1"/>
      <p:bldP spid="37901" grpId="0" animBg="1"/>
      <p:bldP spid="3790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38915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3708400" y="5661025"/>
            <a:ext cx="719138" cy="5048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7164388" y="5661025"/>
            <a:ext cx="431800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38919" name="Picture 7" descr="lilia189"/>
          <p:cNvPicPr preferRelativeResize="0">
            <a:picLocks noGrp="1" noChangeAspect="1" noChangeArrowheads="1"/>
          </p:cNvPicPr>
          <p:nvPr>
            <p:ph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>
          <a:xfrm>
            <a:off x="2987675" y="5229225"/>
            <a:ext cx="1439863" cy="1295400"/>
          </a:xfrm>
        </p:spPr>
      </p:pic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2857500" y="5445125"/>
            <a:ext cx="1928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окунь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143250" y="4857750"/>
            <a:ext cx="1214438" cy="172878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3429000" y="4148138"/>
            <a:ext cx="2643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крокодил</a:t>
            </a:r>
          </a:p>
        </p:txBody>
      </p:sp>
      <p:pic>
        <p:nvPicPr>
          <p:cNvPr id="38923" name="Picture 11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299200" y="5157788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6500813" y="5445125"/>
            <a:ext cx="1071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рак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5940425" y="4941888"/>
            <a:ext cx="560388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9471" name="Picture 14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63" y="2714625"/>
            <a:ext cx="2141537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2" name="AutoShape 15"/>
          <p:cNvSpPr>
            <a:spLocks noChangeArrowheads="1"/>
          </p:cNvSpPr>
          <p:nvPr/>
        </p:nvSpPr>
        <p:spPr bwMode="auto">
          <a:xfrm>
            <a:off x="642938" y="0"/>
            <a:ext cx="7000875" cy="1727200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9473" name="WordArt 17"/>
          <p:cNvSpPr>
            <a:spLocks noChangeArrowheads="1" noChangeShapeType="1" noTextEdit="1"/>
          </p:cNvSpPr>
          <p:nvPr/>
        </p:nvSpPr>
        <p:spPr bwMode="auto">
          <a:xfrm>
            <a:off x="714375" y="333375"/>
            <a:ext cx="6858000" cy="10080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рыбы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89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89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89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89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61 -0.0169 -0.01129 -0.0301 -0.01841 -0.04445 C -0.02171 -0.05139 -0.02396 -0.0588 -0.02848 -0.06435 C -0.03716 -0.09977 -0.02674 -0.0581 -0.03507 -0.08889 C -0.03629 -0.09329 -0.03837 -0.10209 -0.03837 -0.10209 C -0.0415 -0.1338 -0.04184 -0.15695 -0.04011 -0.19098 C -0.03976 -0.19885 -0.0375 -0.20579 -0.03334 -0.21111 C -0.0283 -0.23241 -0.0099 -0.23889 0.00329 -0.24885 C 0.01215 -0.25556 0.01649 -0.26111 0.02656 -0.26435 C 0.03298 -0.26991 0.04027 -0.27223 0.04652 -0.27778 C 0.0559 -0.28588 0.0434 -0.27917 0.05486 -0.28449 C 0.05607 -0.28588 0.05694 -0.28773 0.05833 -0.28889 C 0.05972 -0.29005 0.0618 -0.28959 0.06319 -0.29098 C 0.06475 -0.2926 0.06545 -0.2956 0.06666 -0.29769 C 0.071 -0.30463 0.07118 -0.30417 0.07656 -0.3088 C 0.08107 -0.31806 0.08906 -0.32408 0.09323 -0.33334 C 0.09496 -0.33704 0.09635 -0.34098 0.09826 -0.34445 C 0.09965 -0.34699 0.10191 -0.34861 0.10329 -0.35116 C 0.1059 -0.35602 0.10746 -0.36181 0.10989 -0.36667 C 0.11319 -0.38357 0.11493 -0.40949 0.10486 -0.42223 C 0.10382 -0.42685 0.10312 -0.43218 0.1 -0.43542 C 0.09861 -0.43681 0.09652 -0.43658 0.09496 -0.43773 C 0.08628 -0.44422 0.08715 -0.44306 0.08333 -0.44885 " pathEditMode="relative" ptsTypes="ffffffffffffffffffffffA">
                                      <p:cBhvr>
                                        <p:cTn id="15" dur="2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61 -0.0169 -0.01129 -0.0301 -0.01841 -0.04445 C -0.02171 -0.05139 -0.02396 -0.0588 -0.02848 -0.06435 C -0.03716 -0.09977 -0.02674 -0.0581 -0.03507 -0.08889 C -0.03629 -0.09329 -0.03837 -0.10209 -0.03837 -0.10209 C -0.0415 -0.1338 -0.04184 -0.15695 -0.04011 -0.19098 C -0.03976 -0.19885 -0.0375 -0.20579 -0.03334 -0.21111 C -0.0283 -0.23241 -0.0099 -0.23889 0.00329 -0.24885 C 0.01215 -0.25556 0.01649 -0.26111 0.02656 -0.26435 C 0.03298 -0.26991 0.04027 -0.27223 0.04652 -0.27778 C 0.0559 -0.28588 0.0434 -0.27917 0.05486 -0.28449 C 0.05607 -0.28588 0.05694 -0.28773 0.05833 -0.28889 C 0.05972 -0.29005 0.0618 -0.28959 0.06319 -0.29098 C 0.06475 -0.2926 0.06545 -0.2956 0.06666 -0.29769 C 0.071 -0.30463 0.07118 -0.30417 0.07656 -0.3088 C 0.08107 -0.31806 0.08906 -0.32408 0.09323 -0.33334 C 0.09496 -0.33704 0.09635 -0.34098 0.09826 -0.34445 C 0.09965 -0.34699 0.10191 -0.34861 0.10329 -0.35116 C 0.1059 -0.35602 0.10746 -0.36181 0.10989 -0.36667 C 0.11319 -0.38357 0.11493 -0.40949 0.10486 -0.42223 C 0.10382 -0.42685 0.10312 -0.43218 0.1 -0.43542 C 0.09861 -0.43681 0.09652 -0.43658 0.09496 -0.43773 C 0.08628 -0.44422 0.08715 -0.44306 0.08333 -0.44885 " pathEditMode="relative" ptsTypes="ffffffffffffffffffffffA">
                                      <p:cBhvr>
                                        <p:cTn id="17" dur="2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61 -0.0169 -0.01129 -0.0301 -0.01841 -0.04445 C -0.02171 -0.05139 -0.02396 -0.0588 -0.02848 -0.06435 C -0.03716 -0.09977 -0.02674 -0.0581 -0.03507 -0.08889 C -0.03629 -0.09329 -0.03837 -0.10209 -0.03837 -0.10209 C -0.0415 -0.1338 -0.04184 -0.15695 -0.04011 -0.19098 C -0.03976 -0.19885 -0.0375 -0.20579 -0.03334 -0.21111 C -0.0283 -0.23241 -0.0099 -0.23889 0.00329 -0.24885 C 0.01215 -0.25556 0.01649 -0.26111 0.02656 -0.26435 C 0.03298 -0.26991 0.04027 -0.27223 0.04652 -0.27778 C 0.0559 -0.28588 0.0434 -0.27917 0.05486 -0.28449 C 0.05607 -0.28588 0.05694 -0.28773 0.05833 -0.28889 C 0.05972 -0.29005 0.0618 -0.28959 0.06319 -0.29098 C 0.06475 -0.2926 0.06545 -0.2956 0.06666 -0.29769 C 0.071 -0.30463 0.07118 -0.30417 0.07656 -0.3088 C 0.08107 -0.31806 0.08906 -0.32408 0.09323 -0.33334 C 0.09496 -0.33704 0.09635 -0.34098 0.09826 -0.34445 C 0.09965 -0.34699 0.10191 -0.34861 0.10329 -0.35116 C 0.1059 -0.35602 0.10746 -0.36181 0.10989 -0.36667 C 0.11319 -0.38357 0.11493 -0.40949 0.10486 -0.42223 C 0.10382 -0.42685 0.10312 -0.43218 0.1 -0.43542 C 0.09861 -0.43681 0.09652 -0.43658 0.09496 -0.43773 C 0.08628 -0.44422 0.08715 -0.44306 0.08333 -0.44885 " pathEditMode="relative" ptsTypes="ffffffffffffffffffffffA">
                                      <p:cBhvr>
                                        <p:cTn id="19" dur="2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61 -0.0169 -0.01129 -0.0301 -0.01841 -0.04445 C -0.02171 -0.05139 -0.02396 -0.0588 -0.02848 -0.06435 C -0.03716 -0.09977 -0.02674 -0.0581 -0.03507 -0.08889 C -0.03629 -0.09329 -0.03837 -0.10209 -0.03837 -0.10209 C -0.0415 -0.1338 -0.04184 -0.15695 -0.04011 -0.19098 C -0.03976 -0.19885 -0.0375 -0.20579 -0.03334 -0.21111 C -0.0283 -0.23241 -0.0099 -0.23889 0.00329 -0.24885 C 0.01215 -0.25556 0.01649 -0.26111 0.02656 -0.26435 C 0.03298 -0.26991 0.04027 -0.27223 0.04652 -0.27778 C 0.0559 -0.28588 0.0434 -0.27917 0.05486 -0.28449 C 0.05607 -0.28588 0.05694 -0.28773 0.05833 -0.28889 C 0.05972 -0.29005 0.0618 -0.28959 0.06319 -0.29098 C 0.06475 -0.2926 0.06545 -0.2956 0.06666 -0.29769 C 0.071 -0.30463 0.07118 -0.30417 0.07656 -0.3088 C 0.08107 -0.31806 0.08906 -0.32408 0.09323 -0.33334 C 0.09496 -0.33704 0.09635 -0.34098 0.09826 -0.34445 C 0.09965 -0.34699 0.10191 -0.34861 0.10329 -0.35116 C 0.1059 -0.35602 0.10746 -0.36181 0.10989 -0.36667 C 0.11319 -0.38357 0.11493 -0.40949 0.10486 -0.42223 C 0.10382 -0.42685 0.10312 -0.43218 0.1 -0.43542 C 0.09861 -0.43681 0.09652 -0.43658 0.09496 -0.43773 C 0.08628 -0.44422 0.08715 -0.44306 0.08333 -0.44885 " pathEditMode="relative" ptsTypes="ffffffffffffffffffffffA">
                                      <p:cBhvr>
                                        <p:cTn id="21" dur="2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9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89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6"/>
                  </p:tgtEl>
                </p:cond>
              </p:nextCondLst>
            </p:seq>
          </p:childTnLst>
        </p:cTn>
      </p:par>
    </p:tnLst>
    <p:bldLst>
      <p:bldP spid="38914" grpId="0" animBg="1"/>
      <p:bldP spid="38916" grpId="0" animBg="1"/>
      <p:bldP spid="38917" grpId="0" animBg="1"/>
      <p:bldP spid="38917" grpId="1" animBg="1"/>
      <p:bldP spid="38918" grpId="0" animBg="1"/>
      <p:bldP spid="38920" grpId="0"/>
      <p:bldP spid="38920" grpId="1"/>
      <p:bldP spid="38921" grpId="0" animBg="1"/>
      <p:bldP spid="38921" grpId="1" animBg="1"/>
      <p:bldP spid="38922" grpId="0"/>
      <p:bldP spid="38924" grpId="0"/>
      <p:bldP spid="389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63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714750" y="4148138"/>
            <a:ext cx="1857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саранча</a:t>
            </a:r>
          </a:p>
        </p:txBody>
      </p:sp>
      <p:pic>
        <p:nvPicPr>
          <p:cNvPr id="20487" name="Picture 6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38" y="3143250"/>
            <a:ext cx="1855787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AutoShape 7"/>
          <p:cNvSpPr>
            <a:spLocks noChangeArrowheads="1"/>
          </p:cNvSpPr>
          <p:nvPr/>
        </p:nvSpPr>
        <p:spPr bwMode="auto">
          <a:xfrm>
            <a:off x="785813" y="188913"/>
            <a:ext cx="7000875" cy="1811337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3924300" y="573405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70" name="Picture 10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2986088" y="523081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2627313" y="4941888"/>
            <a:ext cx="2089150" cy="172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000375" y="5589588"/>
            <a:ext cx="1285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паук</a:t>
            </a:r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7021513" y="5589588"/>
            <a:ext cx="358775" cy="3603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74" name="Picture 14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083300" y="5086350"/>
            <a:ext cx="14414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5724525" y="4797425"/>
            <a:ext cx="2087563" cy="18716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5786438" y="5000625"/>
            <a:ext cx="1857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летучая мышь</a:t>
            </a:r>
          </a:p>
        </p:txBody>
      </p:sp>
      <p:sp>
        <p:nvSpPr>
          <p:cNvPr id="20497" name="WordArt 17"/>
          <p:cNvSpPr>
            <a:spLocks noChangeArrowheads="1" noChangeShapeType="1" noTextEdit="1"/>
          </p:cNvSpPr>
          <p:nvPr/>
        </p:nvSpPr>
        <p:spPr bwMode="auto">
          <a:xfrm>
            <a:off x="1428750" y="476250"/>
            <a:ext cx="5857875" cy="10795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насекомые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09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3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5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7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9" dur="2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9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09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5"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4" grpId="0" animBg="1"/>
      <p:bldP spid="40964" grpId="1" animBg="1"/>
      <p:bldP spid="40965" grpId="0"/>
      <p:bldP spid="40965" grpId="1"/>
      <p:bldP spid="40969" grpId="0" animBg="1"/>
      <p:bldP spid="40972" grpId="0"/>
      <p:bldP spid="40973" grpId="0" animBg="1"/>
      <p:bldP spid="409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63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286250" y="4148138"/>
            <a:ext cx="142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зубр</a:t>
            </a:r>
          </a:p>
        </p:txBody>
      </p:sp>
      <p:pic>
        <p:nvPicPr>
          <p:cNvPr id="21511" name="Picture 6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13" y="3143250"/>
            <a:ext cx="185578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AutoShape 7"/>
          <p:cNvSpPr>
            <a:spLocks noChangeArrowheads="1"/>
          </p:cNvSpPr>
          <p:nvPr/>
        </p:nvSpPr>
        <p:spPr bwMode="auto">
          <a:xfrm>
            <a:off x="714375" y="188913"/>
            <a:ext cx="7143750" cy="1727200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3924300" y="573405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70" name="Picture 10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2986088" y="523081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2627313" y="4941888"/>
            <a:ext cx="2089150" cy="172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000375" y="5589588"/>
            <a:ext cx="1214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слон</a:t>
            </a:r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7021513" y="5589588"/>
            <a:ext cx="358775" cy="3603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74" name="Picture 14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083300" y="5086350"/>
            <a:ext cx="14414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5724525" y="4797425"/>
            <a:ext cx="2087563" cy="18716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6215063" y="5445125"/>
            <a:ext cx="1714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олень</a:t>
            </a:r>
          </a:p>
        </p:txBody>
      </p:sp>
      <p:sp>
        <p:nvSpPr>
          <p:cNvPr id="21521" name="WordArt 17"/>
          <p:cNvSpPr>
            <a:spLocks noChangeArrowheads="1" noChangeShapeType="1" noTextEdit="1"/>
          </p:cNvSpPr>
          <p:nvPr/>
        </p:nvSpPr>
        <p:spPr bwMode="auto">
          <a:xfrm>
            <a:off x="1214438" y="476250"/>
            <a:ext cx="6500812" cy="10795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Зверь, занесённый в Красную книгу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09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3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5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7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9" dur="2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9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09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5"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4" grpId="0" animBg="1"/>
      <p:bldP spid="40964" grpId="1" animBg="1"/>
      <p:bldP spid="40965" grpId="0"/>
      <p:bldP spid="40965" grpId="1"/>
      <p:bldP spid="40969" grpId="0" animBg="1"/>
      <p:bldP spid="40972" grpId="0"/>
      <p:bldP spid="40973" grpId="0" animBg="1"/>
      <p:bldP spid="409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Oval 2"/>
          <p:cNvSpPr>
            <a:spLocks noChangeArrowheads="1"/>
          </p:cNvSpPr>
          <p:nvPr/>
        </p:nvSpPr>
        <p:spPr bwMode="auto">
          <a:xfrm>
            <a:off x="5076825" y="429260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987" name="Picture 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4138613" y="378936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779838" y="3500438"/>
            <a:ext cx="1943100" cy="172878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3600">
              <a:latin typeface="Calibri" pitchFamily="34" charset="0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786188" y="3571875"/>
            <a:ext cx="2286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белый журавль</a:t>
            </a:r>
          </a:p>
        </p:txBody>
      </p:sp>
      <p:pic>
        <p:nvPicPr>
          <p:cNvPr id="22535" name="Picture 6" descr="lagush4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38" y="3500438"/>
            <a:ext cx="199866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AutoShape 7"/>
          <p:cNvSpPr>
            <a:spLocks noChangeArrowheads="1"/>
          </p:cNvSpPr>
          <p:nvPr/>
        </p:nvSpPr>
        <p:spPr bwMode="auto">
          <a:xfrm>
            <a:off x="357188" y="0"/>
            <a:ext cx="8143875" cy="2000250"/>
          </a:xfrm>
          <a:prstGeom prst="cloudCallout">
            <a:avLst>
              <a:gd name="adj1" fmla="val -17042"/>
              <a:gd name="adj2" fmla="val 24356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3924300" y="5734050"/>
            <a:ext cx="358775" cy="3603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993" name="Picture 9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2986088" y="5230813"/>
            <a:ext cx="14414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627313" y="4941888"/>
            <a:ext cx="2089150" cy="172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1928813" y="5286375"/>
            <a:ext cx="3357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Calibri" pitchFamily="34" charset="0"/>
              </a:rPr>
              <a:t>  утка - кряква</a:t>
            </a:r>
          </a:p>
        </p:txBody>
      </p:sp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7021513" y="5589588"/>
            <a:ext cx="358775" cy="3603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1997" name="Picture 13" descr="lilia189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/>
          <a:stretch>
            <a:fillRect/>
          </a:stretch>
        </p:blipFill>
        <p:spPr bwMode="auto">
          <a:xfrm>
            <a:off x="6083300" y="5086350"/>
            <a:ext cx="14414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5724525" y="4797425"/>
            <a:ext cx="2087563" cy="18716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5857875" y="5445125"/>
            <a:ext cx="1928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пеликан</a:t>
            </a:r>
          </a:p>
        </p:txBody>
      </p:sp>
      <p:sp>
        <p:nvSpPr>
          <p:cNvPr id="22545" name="WordArt 17"/>
          <p:cNvSpPr>
            <a:spLocks noChangeArrowheads="1" noChangeShapeType="1" noTextEdit="1"/>
          </p:cNvSpPr>
          <p:nvPr/>
        </p:nvSpPr>
        <p:spPr bwMode="auto">
          <a:xfrm>
            <a:off x="642938" y="476250"/>
            <a:ext cx="7643812" cy="11525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Птица, занесённая в Красную  книгу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9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19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19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3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5" dur="2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7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46 -0.01019 -0.00608 -0.00718 -0.01493 -0.01111 C -0.01597 -0.01343 -0.01667 -0.01621 -0.01823 -0.01783 C -0.01962 -0.01922 -0.02205 -0.01829 -0.02327 -0.01991 C -0.02448 -0.02153 -0.02413 -0.02454 -0.025 -0.02662 C -0.029 -0.03658 -0.03403 -0.04283 -0.03663 -0.05324 C -0.03611 -0.06505 -0.03681 -0.07732 -0.0349 -0.08889 C -0.03282 -0.10116 -0.02604 -0.10185 -0.02153 -0.11111 C -0.01268 -0.12917 0.00052 -0.13889 0.0118 -0.15324 C 0.01059 -0.18449 0.01284 -0.21482 -0.00834 -0.23334 C -0.01233 -0.24144 -0.0191 -0.24653 -0.02657 -0.24653 " pathEditMode="relative" ptsTypes="ffffffffffA">
                                      <p:cBhvr>
                                        <p:cTn id="29" dur="2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9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1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8"/>
                  </p:tgtEl>
                </p:cond>
              </p:nextCondLst>
            </p:seq>
          </p:childTnLst>
        </p:cTn>
      </p:par>
    </p:tnLst>
    <p:bldLst>
      <p:bldP spid="41986" grpId="0" animBg="1"/>
      <p:bldP spid="41986" grpId="1" animBg="1"/>
      <p:bldP spid="41988" grpId="0" animBg="1"/>
      <p:bldP spid="41988" grpId="1" animBg="1"/>
      <p:bldP spid="41989" grpId="0"/>
      <p:bldP spid="41989" grpId="1"/>
      <p:bldP spid="41992" grpId="0" animBg="1"/>
      <p:bldP spid="41995" grpId="0"/>
      <p:bldP spid="41996" grpId="0" animBg="1"/>
      <p:bldP spid="419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28625" y="0"/>
            <a:ext cx="9572625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81000" y="357188"/>
            <a:ext cx="8763000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fontAlgn="auto">
              <a:spcBef>
                <a:spcPts val="4500"/>
              </a:spcBef>
              <a:spcAft>
                <a:spcPts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До новых встреч!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56</Words>
  <Application>Microsoft Office PowerPoint</Application>
  <PresentationFormat>Экран (4:3)</PresentationFormat>
  <Paragraphs>32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Arial</vt:lpstr>
      <vt:lpstr>Times New Roman</vt:lpstr>
      <vt:lpstr>Тема Office</vt:lpstr>
      <vt:lpstr>Тема Office</vt:lpstr>
      <vt:lpstr>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МОУ Греково - Степановская 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Киселева Лариса Анатольевна</dc:creator>
  <cp:lastModifiedBy>User</cp:lastModifiedBy>
  <cp:revision>35</cp:revision>
  <dcterms:created xsi:type="dcterms:W3CDTF">2013-01-04T06:57:58Z</dcterms:created>
  <dcterms:modified xsi:type="dcterms:W3CDTF">2017-01-17T07:23:04Z</dcterms:modified>
</cp:coreProperties>
</file>