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4.xml" ContentType="application/vnd.openxmlformats-officedocument.theme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Default Extension="emf" ContentType="image/x-emf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708" r:id="rId3"/>
  </p:sldMasterIdLst>
  <p:notesMasterIdLst>
    <p:notesMasterId r:id="rId18"/>
  </p:notesMasterIdLst>
  <p:sldIdLst>
    <p:sldId id="268" r:id="rId4"/>
    <p:sldId id="269" r:id="rId5"/>
    <p:sldId id="318" r:id="rId6"/>
    <p:sldId id="319" r:id="rId7"/>
    <p:sldId id="320" r:id="rId8"/>
    <p:sldId id="334" r:id="rId9"/>
    <p:sldId id="335" r:id="rId10"/>
    <p:sldId id="272" r:id="rId11"/>
    <p:sldId id="297" r:id="rId12"/>
    <p:sldId id="298" r:id="rId13"/>
    <p:sldId id="299" r:id="rId14"/>
    <p:sldId id="277" r:id="rId15"/>
    <p:sldId id="336" r:id="rId16"/>
    <p:sldId id="337" r:id="rId17"/>
  </p:sldIdLst>
  <p:sldSz cx="9144000" cy="6858000" type="screen4x3"/>
  <p:notesSz cx="6858000" cy="9947275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0000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735" autoAdjust="0"/>
    <p:restoredTop sz="94660"/>
  </p:normalViewPr>
  <p:slideViewPr>
    <p:cSldViewPr>
      <p:cViewPr varScale="1">
        <p:scale>
          <a:sx n="103" d="100"/>
          <a:sy n="103" d="100"/>
        </p:scale>
        <p:origin x="-12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theme" Target="theme/theme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10" Type="http://schemas.openxmlformats.org/officeDocument/2006/relationships/slide" Target="slides/slide7.xml"/><Relationship Id="rId19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973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973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01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42975" y="746125"/>
            <a:ext cx="4972050" cy="373062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724956"/>
            <a:ext cx="5486400" cy="4476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48185"/>
            <a:ext cx="2971800" cy="4973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9448185"/>
            <a:ext cx="2971800" cy="4973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133745AD-C6E2-400F-ABED-10CDF71206C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7196194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7"/>
          <p:cNvSpPr txBox="1">
            <a:spLocks noGrp="1" noChangeArrowheads="1"/>
          </p:cNvSpPr>
          <p:nvPr/>
        </p:nvSpPr>
        <p:spPr bwMode="auto">
          <a:xfrm>
            <a:off x="3884613" y="9448185"/>
            <a:ext cx="2971800" cy="497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defRPr/>
            </a:pPr>
            <a:fld id="{1DEBA781-9987-4A99-9345-D855982838B5}" type="slidenum">
              <a:rPr lang="ru-RU" sz="1200">
                <a:solidFill>
                  <a:prstClr val="black"/>
                </a:solidFill>
                <a:cs typeface="+mn-cs"/>
              </a:rPr>
              <a:pPr algn="r" eaLnBrk="1" hangingPunct="1">
                <a:defRPr/>
              </a:pPr>
              <a:t>3</a:t>
            </a:fld>
            <a:endParaRPr lang="ru-RU" sz="1200">
              <a:solidFill>
                <a:prstClr val="black"/>
              </a:solidFill>
              <a:cs typeface="+mn-cs"/>
            </a:endParaRPr>
          </a:p>
        </p:txBody>
      </p:sp>
      <p:sp>
        <p:nvSpPr>
          <p:cNvPr id="911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4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sz="1400" smtClean="0">
                <a:latin typeface="Times New Roman" pitchFamily="18" charset="0"/>
              </a:rPr>
              <a:t>   УУД - это система действий учащегося, обеспечивающая  культурную идентичность, социальную компетентность, </a:t>
            </a:r>
          </a:p>
          <a:p>
            <a:pPr eaLnBrk="1" hangingPunct="1"/>
            <a:r>
              <a:rPr lang="ru-RU" sz="1400" smtClean="0">
                <a:latin typeface="Times New Roman" pitchFamily="18" charset="0"/>
              </a:rPr>
              <a:t>толерантность, способность к самостоятельному усвоению новых знаний и умений, включая организацию самостоятельной учебной деятельности.</a:t>
            </a:r>
          </a:p>
          <a:p>
            <a:pPr eaLnBrk="1" hangingPunct="1"/>
            <a:r>
              <a:rPr lang="ru-RU" sz="1400" smtClean="0">
                <a:latin typeface="Times New Roman" pitchFamily="18" charset="0"/>
              </a:rPr>
              <a:t>   Авторы стандартов второго поколения рассматривают УУД как обеспечение возможностей учащегося самостоятельно действовать при получении образования. 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7"/>
          <p:cNvSpPr txBox="1">
            <a:spLocks noGrp="1" noChangeArrowheads="1"/>
          </p:cNvSpPr>
          <p:nvPr/>
        </p:nvSpPr>
        <p:spPr bwMode="auto">
          <a:xfrm>
            <a:off x="3884613" y="9448185"/>
            <a:ext cx="2971800" cy="497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defRPr/>
            </a:pPr>
            <a:fld id="{B0C9B39C-3EC7-4912-9454-45B8961028F5}" type="slidenum">
              <a:rPr lang="ru-RU" sz="1200">
                <a:solidFill>
                  <a:prstClr val="black"/>
                </a:solidFill>
                <a:cs typeface="+mn-cs"/>
              </a:rPr>
              <a:pPr algn="r" eaLnBrk="1" hangingPunct="1">
                <a:defRPr/>
              </a:pPr>
              <a:t>4</a:t>
            </a:fld>
            <a:endParaRPr lang="ru-RU" sz="1200">
              <a:solidFill>
                <a:prstClr val="black"/>
              </a:solidFill>
              <a:cs typeface="+mn-cs"/>
            </a:endParaRPr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sz="1400" smtClean="0">
                <a:latin typeface="Times New Roman" pitchFamily="18" charset="0"/>
              </a:rPr>
              <a:t>   УУД - это система действий учащегося, обеспечивающая  культурную идентичность, социальную компетентность, </a:t>
            </a:r>
          </a:p>
          <a:p>
            <a:pPr eaLnBrk="1" hangingPunct="1"/>
            <a:r>
              <a:rPr lang="ru-RU" sz="1400" smtClean="0">
                <a:latin typeface="Times New Roman" pitchFamily="18" charset="0"/>
              </a:rPr>
              <a:t>толерантность, способность к самостоятельному усвоению новых знаний и умений, включая организацию самостоятельной учебной деятельности.</a:t>
            </a:r>
          </a:p>
          <a:p>
            <a:pPr eaLnBrk="1" hangingPunct="1"/>
            <a:r>
              <a:rPr lang="ru-RU" sz="1400" smtClean="0">
                <a:latin typeface="Times New Roman" pitchFamily="18" charset="0"/>
              </a:rPr>
              <a:t>   Авторы стандартов второго поколения рассматривают УУД как обеспечение возможностей учащегося самостоятельно действовать при получении образования. 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7"/>
          <p:cNvSpPr txBox="1">
            <a:spLocks noGrp="1" noChangeArrowheads="1"/>
          </p:cNvSpPr>
          <p:nvPr/>
        </p:nvSpPr>
        <p:spPr bwMode="auto">
          <a:xfrm>
            <a:off x="3884613" y="9448185"/>
            <a:ext cx="2971800" cy="497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defRPr/>
            </a:pPr>
            <a:fld id="{CE6A9E06-420F-477F-9B02-3B292FCFFE3B}" type="slidenum">
              <a:rPr lang="ru-RU" sz="1200">
                <a:solidFill>
                  <a:prstClr val="black"/>
                </a:solidFill>
                <a:cs typeface="+mn-cs"/>
              </a:rPr>
              <a:pPr algn="r" eaLnBrk="1" hangingPunct="1">
                <a:defRPr/>
              </a:pPr>
              <a:t>5</a:t>
            </a:fld>
            <a:endParaRPr lang="ru-RU" sz="1200">
              <a:solidFill>
                <a:prstClr val="black"/>
              </a:solidFill>
              <a:cs typeface="+mn-cs"/>
            </a:endParaRPr>
          </a:p>
        </p:txBody>
      </p:sp>
      <p:sp>
        <p:nvSpPr>
          <p:cNvPr id="931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318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marL="228600" indent="-228600" eaLnBrk="1" hangingPunct="1">
              <a:lnSpc>
                <a:spcPct val="90000"/>
              </a:lnSpc>
            </a:pPr>
            <a:endParaRPr lang="ru-RU" sz="140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>
            <a:miter lim="800000"/>
            <a:headEnd/>
            <a:tailEnd/>
          </a:ln>
        </p:spPr>
        <p:txBody>
          <a:bodyPr/>
          <a:lstStyle/>
          <a:p>
            <a:fld id="{3073CDE9-9DBF-4844-9A2F-4374102AC33F}" type="slidenum">
              <a:rPr lang="ru-RU" smtClean="0">
                <a:solidFill>
                  <a:srgbClr val="000000"/>
                </a:solidFill>
              </a:rPr>
              <a:pPr/>
              <a:t>8</a:t>
            </a:fld>
            <a:endParaRPr lang="ru-RU" smtClean="0">
              <a:solidFill>
                <a:srgbClr val="000000"/>
              </a:solidFill>
            </a:endParaRPr>
          </a:p>
        </p:txBody>
      </p:sp>
      <p:sp>
        <p:nvSpPr>
          <p:cNvPr id="952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mtClean="0">
                <a:latin typeface="Times New Roman" pitchFamily="18" charset="0"/>
              </a:rPr>
              <a:t> Личностные УУД позволяют сделать учение осмысленным, обеспечивают ученику значимость решения учебных задач, увязывая их с реальными жизненными целями и ситуациями. Направлены на осознание, исследование и принятие жизненных ценностей и смыслов, позволяют сориентироваться в нравственных нормах, правилах, оценках, выработать свою жизненную позицию в отношении мира, людей, самого себя и своего будущего.</a:t>
            </a:r>
          </a:p>
          <a:p>
            <a:pPr eaLnBrk="1" hangingPunct="1">
              <a:lnSpc>
                <a:spcPct val="80000"/>
              </a:lnSpc>
            </a:pPr>
            <a:r>
              <a:rPr lang="ru-RU" smtClean="0">
                <a:latin typeface="Times New Roman" pitchFamily="18" charset="0"/>
              </a:rPr>
              <a:t>ВНУТРЕННЯЯ ПОЗИЦИЯ В школе формирование личностных универсальных действий должно реализоваться путём  развития у школьника задач самоопределения: «Я знаю...»; «Я умею...»; «Я создаю...»; «Я стремлюсь...». </a:t>
            </a:r>
          </a:p>
          <a:p>
            <a:pPr eaLnBrk="1" hangingPunct="1">
              <a:lnSpc>
                <a:spcPct val="80000"/>
              </a:lnSpc>
            </a:pPr>
            <a:r>
              <a:rPr lang="ru-RU" smtClean="0">
                <a:latin typeface="Times New Roman" pitchFamily="18" charset="0"/>
              </a:rPr>
              <a:t>   МОТИВАЦИЯ Установление связи между целью учебной деятельности и ее мотивом -  определение того </a:t>
            </a:r>
            <a:r>
              <a:rPr lang="ru-RU" b="1" smtClean="0">
                <a:solidFill>
                  <a:srgbClr val="000099"/>
                </a:solidFill>
                <a:latin typeface="Times New Roman" pitchFamily="18" charset="0"/>
              </a:rPr>
              <a:t>«какое значение, смысл имеет для меня учение».</a:t>
            </a:r>
          </a:p>
          <a:p>
            <a:pPr eaLnBrk="1" hangingPunct="1">
              <a:lnSpc>
                <a:spcPct val="80000"/>
              </a:lnSpc>
            </a:pPr>
            <a:r>
              <a:rPr lang="ru-RU" smtClean="0">
                <a:solidFill>
                  <a:srgbClr val="000099"/>
                </a:solidFill>
                <a:latin typeface="Times New Roman" pitchFamily="18" charset="0"/>
              </a:rPr>
              <a:t>   НРАВСТВЕННО-ЭТИЧЕСКАЯ ОЦЕНКА </a:t>
            </a:r>
          </a:p>
          <a:p>
            <a:pPr lvl="1" eaLnBrk="1" hangingPunct="1">
              <a:lnSpc>
                <a:spcPct val="80000"/>
              </a:lnSpc>
              <a:buFontTx/>
              <a:buChar char="•"/>
            </a:pPr>
            <a:r>
              <a:rPr lang="ru-RU" smtClean="0">
                <a:latin typeface="Times New Roman" pitchFamily="18" charset="0"/>
              </a:rPr>
              <a:t>Выделение морально-этического содержания событий и действий.</a:t>
            </a:r>
          </a:p>
          <a:p>
            <a:pPr lvl="1" eaLnBrk="1" hangingPunct="1">
              <a:lnSpc>
                <a:spcPct val="80000"/>
              </a:lnSpc>
              <a:buFontTx/>
              <a:buChar char="•"/>
            </a:pPr>
            <a:r>
              <a:rPr lang="ru-RU" smtClean="0">
                <a:latin typeface="Times New Roman" pitchFamily="18" charset="0"/>
              </a:rPr>
              <a:t>Построение системы нравственных ценностей как основания морального выбора.</a:t>
            </a:r>
          </a:p>
          <a:p>
            <a:pPr lvl="1" eaLnBrk="1" hangingPunct="1">
              <a:lnSpc>
                <a:spcPct val="80000"/>
              </a:lnSpc>
              <a:buFontTx/>
              <a:buChar char="•"/>
            </a:pPr>
            <a:r>
              <a:rPr lang="ru-RU" smtClean="0">
                <a:latin typeface="Times New Roman" pitchFamily="18" charset="0"/>
              </a:rPr>
              <a:t>Нравственно-этическое оценивание событий и действий с точки зрения моральных норм.</a:t>
            </a:r>
          </a:p>
          <a:p>
            <a:pPr lvl="1" eaLnBrk="1" hangingPunct="1">
              <a:lnSpc>
                <a:spcPct val="80000"/>
              </a:lnSpc>
              <a:buFontTx/>
              <a:buChar char="•"/>
            </a:pPr>
            <a:r>
              <a:rPr lang="ru-RU" smtClean="0">
                <a:latin typeface="Times New Roman" pitchFamily="18" charset="0"/>
              </a:rPr>
              <a:t>Ориентировка в моральной дилемме и осуществление личностного морального выбора.</a:t>
            </a:r>
          </a:p>
          <a:p>
            <a:pPr eaLnBrk="1" hangingPunct="1">
              <a:lnSpc>
                <a:spcPct val="80000"/>
              </a:lnSpc>
            </a:pPr>
            <a:r>
              <a:rPr lang="ru-RU" smtClean="0">
                <a:solidFill>
                  <a:srgbClr val="000099"/>
                </a:solidFill>
                <a:latin typeface="Times New Roman" pitchFamily="18" charset="0"/>
              </a:rPr>
              <a:t>   Где же идёт развитие личностных УУД? </a:t>
            </a:r>
          </a:p>
          <a:p>
            <a:pPr eaLnBrk="1" hangingPunct="1">
              <a:lnSpc>
                <a:spcPct val="80000"/>
              </a:lnSpc>
            </a:pPr>
            <a:r>
              <a:rPr lang="ru-RU" smtClean="0">
                <a:solidFill>
                  <a:srgbClr val="000099"/>
                </a:solidFill>
                <a:latin typeface="Times New Roman" pitchFamily="18" charset="0"/>
              </a:rPr>
              <a:t>   На основе анализа текста организуется обсуждение нравственного содержания и система поступков героя, что способствует развитию этических чувств, как регуляторов морального поведения.</a:t>
            </a:r>
          </a:p>
          <a:p>
            <a:pPr lvl="1" eaLnBrk="1" hangingPunct="1">
              <a:lnSpc>
                <a:spcPct val="80000"/>
              </a:lnSpc>
            </a:pPr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 txBox="1">
            <a:spLocks noGrp="1" noChangeArrowheads="1"/>
          </p:cNvSpPr>
          <p:nvPr/>
        </p:nvSpPr>
        <p:spPr bwMode="auto">
          <a:xfrm>
            <a:off x="3884613" y="9448185"/>
            <a:ext cx="2971800" cy="497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defRPr/>
            </a:pPr>
            <a:fld id="{2F9729C1-CF1B-4851-8546-A8238DE01B40}" type="slidenum">
              <a:rPr lang="ru-RU" sz="1200">
                <a:solidFill>
                  <a:prstClr val="black"/>
                </a:solidFill>
                <a:cs typeface="+mn-cs"/>
              </a:rPr>
              <a:pPr algn="r" eaLnBrk="1" hangingPunct="1">
                <a:defRPr/>
              </a:pPr>
              <a:t>9</a:t>
            </a:fld>
            <a:endParaRPr lang="ru-RU" sz="1200">
              <a:solidFill>
                <a:prstClr val="black"/>
              </a:solidFill>
              <a:cs typeface="+mn-cs"/>
            </a:endParaRPr>
          </a:p>
        </p:txBody>
      </p:sp>
      <p:sp>
        <p:nvSpPr>
          <p:cNvPr id="962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6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mtClean="0">
                <a:latin typeface="Times New Roman" pitchFamily="18" charset="0"/>
              </a:rPr>
              <a:t> Личностные УУД позволяют сделать учение осмысленным, обеспечивают ученику значимость решения учебных задач, увязывая их с реальными жизненными целями и ситуациями. Направлены на осознание, исследование и принятие жизненных ценностей и смыслов, позволяют сориентироваться в нравственных нормах, правилах, оценках, выработать свою жизненную позицию в отношении мира, людей, самого себя и своего будущего.</a:t>
            </a:r>
          </a:p>
          <a:p>
            <a:pPr eaLnBrk="1" hangingPunct="1">
              <a:lnSpc>
                <a:spcPct val="80000"/>
              </a:lnSpc>
            </a:pPr>
            <a:r>
              <a:rPr lang="ru-RU" smtClean="0">
                <a:latin typeface="Times New Roman" pitchFamily="18" charset="0"/>
              </a:rPr>
              <a:t>ВНУТРЕННЯЯ ПОЗИЦИЯ В школе формирование личностных универсальных действий должно реализоваться путём  развития у школьника задач самоопределения: «Я знаю...»; «Я умею...»; «Я создаю...»; «Я стремлюсь...». </a:t>
            </a:r>
          </a:p>
          <a:p>
            <a:pPr eaLnBrk="1" hangingPunct="1">
              <a:lnSpc>
                <a:spcPct val="80000"/>
              </a:lnSpc>
            </a:pPr>
            <a:r>
              <a:rPr lang="ru-RU" smtClean="0">
                <a:latin typeface="Times New Roman" pitchFamily="18" charset="0"/>
              </a:rPr>
              <a:t>   МОТИВАЦИЯ Установление связи между целью учебной деятельности и ее мотивом -  определение того </a:t>
            </a:r>
            <a:r>
              <a:rPr lang="ru-RU" b="1" smtClean="0">
                <a:solidFill>
                  <a:srgbClr val="000099"/>
                </a:solidFill>
                <a:latin typeface="Times New Roman" pitchFamily="18" charset="0"/>
              </a:rPr>
              <a:t>«какое значение, смысл имеет для меня учение».</a:t>
            </a:r>
          </a:p>
          <a:p>
            <a:pPr eaLnBrk="1" hangingPunct="1">
              <a:lnSpc>
                <a:spcPct val="80000"/>
              </a:lnSpc>
            </a:pPr>
            <a:r>
              <a:rPr lang="ru-RU" smtClean="0">
                <a:solidFill>
                  <a:srgbClr val="000099"/>
                </a:solidFill>
                <a:latin typeface="Times New Roman" pitchFamily="18" charset="0"/>
              </a:rPr>
              <a:t>   НРАВСТВЕННО-ЭТИЧЕСКАЯ ОЦЕНКА </a:t>
            </a:r>
          </a:p>
          <a:p>
            <a:pPr lvl="1" eaLnBrk="1" hangingPunct="1">
              <a:lnSpc>
                <a:spcPct val="80000"/>
              </a:lnSpc>
              <a:buFontTx/>
              <a:buChar char="•"/>
            </a:pPr>
            <a:r>
              <a:rPr lang="ru-RU" smtClean="0">
                <a:latin typeface="Times New Roman" pitchFamily="18" charset="0"/>
              </a:rPr>
              <a:t>Выделение морально-этического содержания событий и действий.</a:t>
            </a:r>
          </a:p>
          <a:p>
            <a:pPr lvl="1" eaLnBrk="1" hangingPunct="1">
              <a:lnSpc>
                <a:spcPct val="80000"/>
              </a:lnSpc>
              <a:buFontTx/>
              <a:buChar char="•"/>
            </a:pPr>
            <a:r>
              <a:rPr lang="ru-RU" smtClean="0">
                <a:latin typeface="Times New Roman" pitchFamily="18" charset="0"/>
              </a:rPr>
              <a:t>Построение системы нравственных ценностей как основания морального выбора.</a:t>
            </a:r>
          </a:p>
          <a:p>
            <a:pPr lvl="1" eaLnBrk="1" hangingPunct="1">
              <a:lnSpc>
                <a:spcPct val="80000"/>
              </a:lnSpc>
              <a:buFontTx/>
              <a:buChar char="•"/>
            </a:pPr>
            <a:r>
              <a:rPr lang="ru-RU" smtClean="0">
                <a:latin typeface="Times New Roman" pitchFamily="18" charset="0"/>
              </a:rPr>
              <a:t>Нравственно-этическое оценивание событий и действий с точки зрения моральных норм.</a:t>
            </a:r>
          </a:p>
          <a:p>
            <a:pPr lvl="1" eaLnBrk="1" hangingPunct="1">
              <a:lnSpc>
                <a:spcPct val="80000"/>
              </a:lnSpc>
              <a:buFontTx/>
              <a:buChar char="•"/>
            </a:pPr>
            <a:r>
              <a:rPr lang="ru-RU" smtClean="0">
                <a:latin typeface="Times New Roman" pitchFamily="18" charset="0"/>
              </a:rPr>
              <a:t>Ориентировка в моральной дилемме и осуществление личностного морального выбора.</a:t>
            </a:r>
          </a:p>
          <a:p>
            <a:pPr eaLnBrk="1" hangingPunct="1">
              <a:lnSpc>
                <a:spcPct val="80000"/>
              </a:lnSpc>
            </a:pPr>
            <a:r>
              <a:rPr lang="ru-RU" smtClean="0">
                <a:solidFill>
                  <a:srgbClr val="000099"/>
                </a:solidFill>
                <a:latin typeface="Times New Roman" pitchFamily="18" charset="0"/>
              </a:rPr>
              <a:t>   Где же идёт развитие личностных УУД? </a:t>
            </a:r>
          </a:p>
          <a:p>
            <a:pPr eaLnBrk="1" hangingPunct="1">
              <a:lnSpc>
                <a:spcPct val="80000"/>
              </a:lnSpc>
            </a:pPr>
            <a:r>
              <a:rPr lang="ru-RU" smtClean="0">
                <a:solidFill>
                  <a:srgbClr val="000099"/>
                </a:solidFill>
                <a:latin typeface="Times New Roman" pitchFamily="18" charset="0"/>
              </a:rPr>
              <a:t>   На основе анализа текста организуется обсуждение нравственного содержания и система поступков героя, что способствует развитию этических чувств, как регуляторов морального поведения.</a:t>
            </a:r>
          </a:p>
          <a:p>
            <a:pPr lvl="1" eaLnBrk="1" hangingPunct="1">
              <a:lnSpc>
                <a:spcPct val="80000"/>
              </a:lnSpc>
            </a:pPr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7"/>
          <p:cNvSpPr txBox="1">
            <a:spLocks noGrp="1" noChangeArrowheads="1"/>
          </p:cNvSpPr>
          <p:nvPr/>
        </p:nvSpPr>
        <p:spPr bwMode="auto">
          <a:xfrm>
            <a:off x="3884613" y="9448185"/>
            <a:ext cx="2971800" cy="497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defRPr/>
            </a:pPr>
            <a:fld id="{856DEF5B-956C-4F9C-8404-27334CE4AEB6}" type="slidenum">
              <a:rPr lang="ru-RU" sz="1200">
                <a:solidFill>
                  <a:prstClr val="black"/>
                </a:solidFill>
                <a:cs typeface="+mn-cs"/>
              </a:rPr>
              <a:pPr algn="r" eaLnBrk="1" hangingPunct="1">
                <a:defRPr/>
              </a:pPr>
              <a:t>10</a:t>
            </a:fld>
            <a:endParaRPr lang="ru-RU" sz="1200">
              <a:solidFill>
                <a:prstClr val="black"/>
              </a:solidFill>
              <a:cs typeface="+mn-cs"/>
            </a:endParaRPr>
          </a:p>
        </p:txBody>
      </p:sp>
      <p:sp>
        <p:nvSpPr>
          <p:cNvPr id="972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4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mtClean="0">
                <a:latin typeface="Times New Roman" pitchFamily="18" charset="0"/>
              </a:rPr>
              <a:t> Личностные УУД позволяют сделать учение осмысленным, обеспечивают ученику значимость решения учебных задач, увязывая их с реальными жизненными целями и ситуациями. Направлены на осознание, исследование и принятие жизненных ценностей и смыслов, позволяют сориентироваться в нравственных нормах, правилах, оценках, выработать свою жизненную позицию в отношении мира, людей, самого себя и своего будущего.</a:t>
            </a:r>
          </a:p>
          <a:p>
            <a:pPr eaLnBrk="1" hangingPunct="1">
              <a:lnSpc>
                <a:spcPct val="80000"/>
              </a:lnSpc>
            </a:pPr>
            <a:r>
              <a:rPr lang="ru-RU" smtClean="0">
                <a:latin typeface="Times New Roman" pitchFamily="18" charset="0"/>
              </a:rPr>
              <a:t>ВНУТРЕННЯЯ ПОЗИЦИЯ В школе формирование личностных универсальных действий должно реализоваться путём  развития у школьника задач самоопределения: «Я знаю...»; «Я умею...»; «Я создаю...»; «Я стремлюсь...». </a:t>
            </a:r>
          </a:p>
          <a:p>
            <a:pPr eaLnBrk="1" hangingPunct="1">
              <a:lnSpc>
                <a:spcPct val="80000"/>
              </a:lnSpc>
            </a:pPr>
            <a:r>
              <a:rPr lang="ru-RU" smtClean="0">
                <a:latin typeface="Times New Roman" pitchFamily="18" charset="0"/>
              </a:rPr>
              <a:t>   МОТИВАЦИЯ Установление связи между целью учебной деятельности и ее мотивом -  определение того </a:t>
            </a:r>
            <a:r>
              <a:rPr lang="ru-RU" b="1" smtClean="0">
                <a:solidFill>
                  <a:srgbClr val="000099"/>
                </a:solidFill>
                <a:latin typeface="Times New Roman" pitchFamily="18" charset="0"/>
              </a:rPr>
              <a:t>«какое значение, смысл имеет для меня учение».</a:t>
            </a:r>
          </a:p>
          <a:p>
            <a:pPr eaLnBrk="1" hangingPunct="1">
              <a:lnSpc>
                <a:spcPct val="80000"/>
              </a:lnSpc>
            </a:pPr>
            <a:r>
              <a:rPr lang="ru-RU" smtClean="0">
                <a:solidFill>
                  <a:srgbClr val="000099"/>
                </a:solidFill>
                <a:latin typeface="Times New Roman" pitchFamily="18" charset="0"/>
              </a:rPr>
              <a:t>   НРАВСТВЕННО-ЭТИЧЕСКАЯ ОЦЕНКА </a:t>
            </a:r>
          </a:p>
          <a:p>
            <a:pPr lvl="1" eaLnBrk="1" hangingPunct="1">
              <a:lnSpc>
                <a:spcPct val="80000"/>
              </a:lnSpc>
              <a:buFontTx/>
              <a:buChar char="•"/>
            </a:pPr>
            <a:r>
              <a:rPr lang="ru-RU" smtClean="0">
                <a:latin typeface="Times New Roman" pitchFamily="18" charset="0"/>
              </a:rPr>
              <a:t>Выделение морально-этического содержания событий и действий.</a:t>
            </a:r>
          </a:p>
          <a:p>
            <a:pPr lvl="1" eaLnBrk="1" hangingPunct="1">
              <a:lnSpc>
                <a:spcPct val="80000"/>
              </a:lnSpc>
              <a:buFontTx/>
              <a:buChar char="•"/>
            </a:pPr>
            <a:r>
              <a:rPr lang="ru-RU" smtClean="0">
                <a:latin typeface="Times New Roman" pitchFamily="18" charset="0"/>
              </a:rPr>
              <a:t>Построение системы нравственных ценностей как основания морального выбора.</a:t>
            </a:r>
          </a:p>
          <a:p>
            <a:pPr lvl="1" eaLnBrk="1" hangingPunct="1">
              <a:lnSpc>
                <a:spcPct val="80000"/>
              </a:lnSpc>
              <a:buFontTx/>
              <a:buChar char="•"/>
            </a:pPr>
            <a:r>
              <a:rPr lang="ru-RU" smtClean="0">
                <a:latin typeface="Times New Roman" pitchFamily="18" charset="0"/>
              </a:rPr>
              <a:t>Нравственно-этическое оценивание событий и действий с точки зрения моральных норм.</a:t>
            </a:r>
          </a:p>
          <a:p>
            <a:pPr lvl="1" eaLnBrk="1" hangingPunct="1">
              <a:lnSpc>
                <a:spcPct val="80000"/>
              </a:lnSpc>
              <a:buFontTx/>
              <a:buChar char="•"/>
            </a:pPr>
            <a:r>
              <a:rPr lang="ru-RU" smtClean="0">
                <a:latin typeface="Times New Roman" pitchFamily="18" charset="0"/>
              </a:rPr>
              <a:t>Ориентировка в моральной дилемме и осуществление личностного морального выбора.</a:t>
            </a:r>
          </a:p>
          <a:p>
            <a:pPr eaLnBrk="1" hangingPunct="1">
              <a:lnSpc>
                <a:spcPct val="80000"/>
              </a:lnSpc>
            </a:pPr>
            <a:r>
              <a:rPr lang="ru-RU" smtClean="0">
                <a:solidFill>
                  <a:srgbClr val="000099"/>
                </a:solidFill>
                <a:latin typeface="Times New Roman" pitchFamily="18" charset="0"/>
              </a:rPr>
              <a:t>   Где же идёт развитие личностных УУД? </a:t>
            </a:r>
          </a:p>
          <a:p>
            <a:pPr eaLnBrk="1" hangingPunct="1">
              <a:lnSpc>
                <a:spcPct val="80000"/>
              </a:lnSpc>
            </a:pPr>
            <a:r>
              <a:rPr lang="ru-RU" smtClean="0">
                <a:solidFill>
                  <a:srgbClr val="000099"/>
                </a:solidFill>
                <a:latin typeface="Times New Roman" pitchFamily="18" charset="0"/>
              </a:rPr>
              <a:t>   На основе анализа текста организуется обсуждение нравственного содержания и система поступков героя, что способствует развитию этических чувств, как регуляторов морального поведения.</a:t>
            </a:r>
          </a:p>
          <a:p>
            <a:pPr lvl="1" eaLnBrk="1" hangingPunct="1">
              <a:lnSpc>
                <a:spcPct val="80000"/>
              </a:lnSpc>
            </a:pPr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7"/>
          <p:cNvSpPr txBox="1">
            <a:spLocks noGrp="1" noChangeArrowheads="1"/>
          </p:cNvSpPr>
          <p:nvPr/>
        </p:nvSpPr>
        <p:spPr bwMode="auto">
          <a:xfrm>
            <a:off x="3884613" y="9448185"/>
            <a:ext cx="2971800" cy="497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defRPr/>
            </a:pPr>
            <a:fld id="{14B425D6-A30D-4746-ADB0-6F23E3A2641B}" type="slidenum">
              <a:rPr lang="ru-RU" sz="1200">
                <a:solidFill>
                  <a:prstClr val="black"/>
                </a:solidFill>
                <a:cs typeface="+mn-cs"/>
              </a:rPr>
              <a:pPr algn="r" eaLnBrk="1" hangingPunct="1">
                <a:defRPr/>
              </a:pPr>
              <a:t>11</a:t>
            </a:fld>
            <a:endParaRPr lang="ru-RU" sz="1200">
              <a:solidFill>
                <a:prstClr val="black"/>
              </a:solidFill>
              <a:cs typeface="+mn-cs"/>
            </a:endParaRPr>
          </a:p>
        </p:txBody>
      </p:sp>
      <p:sp>
        <p:nvSpPr>
          <p:cNvPr id="9830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ru-RU" smtClean="0">
                <a:latin typeface="Times New Roman" pitchFamily="18" charset="0"/>
              </a:rPr>
              <a:t> Личностные УУД позволяют сделать учение осмысленным, обеспечивают ученику значимость решения учебных задач, увязывая их с реальными жизненными целями и ситуациями. Направлены на осознание, исследование и принятие жизненных ценностей и смыслов, позволяют сориентироваться в нравственных нормах, правилах, оценках, выработать свою жизненную позицию в отношении мира, людей, самого себя и своего будущего.</a:t>
            </a:r>
          </a:p>
          <a:p>
            <a:pPr eaLnBrk="1" hangingPunct="1">
              <a:lnSpc>
                <a:spcPct val="80000"/>
              </a:lnSpc>
            </a:pPr>
            <a:r>
              <a:rPr lang="ru-RU" smtClean="0">
                <a:latin typeface="Times New Roman" pitchFamily="18" charset="0"/>
              </a:rPr>
              <a:t>ВНУТРЕННЯЯ ПОЗИЦИЯ В  школе формирование личностных универсальных действий должно реализоваться путём  развития у школьника задач самоопределения: «Я знаю...»; «Я умею...»; «Я создаю...»; «Я стремлюсь...». </a:t>
            </a:r>
          </a:p>
          <a:p>
            <a:pPr eaLnBrk="1" hangingPunct="1">
              <a:lnSpc>
                <a:spcPct val="80000"/>
              </a:lnSpc>
            </a:pPr>
            <a:r>
              <a:rPr lang="ru-RU" smtClean="0">
                <a:latin typeface="Times New Roman" pitchFamily="18" charset="0"/>
              </a:rPr>
              <a:t>   МОТИВАЦИЯ Установление связи между целью учебной деятельности и ее мотивом -  определение того </a:t>
            </a:r>
            <a:r>
              <a:rPr lang="ru-RU" b="1" smtClean="0">
                <a:solidFill>
                  <a:srgbClr val="000099"/>
                </a:solidFill>
                <a:latin typeface="Times New Roman" pitchFamily="18" charset="0"/>
              </a:rPr>
              <a:t>«какое значение, смысл имеет для меня учение».</a:t>
            </a:r>
          </a:p>
          <a:p>
            <a:pPr eaLnBrk="1" hangingPunct="1">
              <a:lnSpc>
                <a:spcPct val="80000"/>
              </a:lnSpc>
            </a:pPr>
            <a:r>
              <a:rPr lang="ru-RU" smtClean="0">
                <a:solidFill>
                  <a:srgbClr val="000099"/>
                </a:solidFill>
                <a:latin typeface="Times New Roman" pitchFamily="18" charset="0"/>
              </a:rPr>
              <a:t>   НРАВСТВЕННО-ЭТИЧЕСКАЯ ОЦЕНКА </a:t>
            </a:r>
          </a:p>
          <a:p>
            <a:pPr lvl="1" eaLnBrk="1" hangingPunct="1">
              <a:lnSpc>
                <a:spcPct val="80000"/>
              </a:lnSpc>
              <a:buFontTx/>
              <a:buChar char="•"/>
            </a:pPr>
            <a:r>
              <a:rPr lang="ru-RU" smtClean="0">
                <a:latin typeface="Times New Roman" pitchFamily="18" charset="0"/>
              </a:rPr>
              <a:t>Выделение морально-этического содержания событий и действий.</a:t>
            </a:r>
          </a:p>
          <a:p>
            <a:pPr lvl="1" eaLnBrk="1" hangingPunct="1">
              <a:lnSpc>
                <a:spcPct val="80000"/>
              </a:lnSpc>
              <a:buFontTx/>
              <a:buChar char="•"/>
            </a:pPr>
            <a:r>
              <a:rPr lang="ru-RU" smtClean="0">
                <a:latin typeface="Times New Roman" pitchFamily="18" charset="0"/>
              </a:rPr>
              <a:t>Построение системы нравственных ценностей как основания морального выбора.</a:t>
            </a:r>
          </a:p>
          <a:p>
            <a:pPr lvl="1" eaLnBrk="1" hangingPunct="1">
              <a:lnSpc>
                <a:spcPct val="80000"/>
              </a:lnSpc>
              <a:buFontTx/>
              <a:buChar char="•"/>
            </a:pPr>
            <a:r>
              <a:rPr lang="ru-RU" smtClean="0">
                <a:latin typeface="Times New Roman" pitchFamily="18" charset="0"/>
              </a:rPr>
              <a:t>Нравственно-этическое оценивание событий и действий с точки зрения моральных норм.</a:t>
            </a:r>
          </a:p>
          <a:p>
            <a:pPr lvl="1" eaLnBrk="1" hangingPunct="1">
              <a:lnSpc>
                <a:spcPct val="80000"/>
              </a:lnSpc>
              <a:buFontTx/>
              <a:buChar char="•"/>
            </a:pPr>
            <a:r>
              <a:rPr lang="ru-RU" smtClean="0">
                <a:latin typeface="Times New Roman" pitchFamily="18" charset="0"/>
              </a:rPr>
              <a:t>Ориентировка в моральной дилемме и осуществление личностного морального выбора.</a:t>
            </a:r>
          </a:p>
          <a:p>
            <a:pPr eaLnBrk="1" hangingPunct="1">
              <a:lnSpc>
                <a:spcPct val="80000"/>
              </a:lnSpc>
            </a:pPr>
            <a:r>
              <a:rPr lang="ru-RU" smtClean="0">
                <a:solidFill>
                  <a:srgbClr val="000099"/>
                </a:solidFill>
                <a:latin typeface="Times New Roman" pitchFamily="18" charset="0"/>
              </a:rPr>
              <a:t>   Где же идёт развитие личностных УУД? </a:t>
            </a:r>
          </a:p>
          <a:p>
            <a:pPr eaLnBrk="1" hangingPunct="1">
              <a:lnSpc>
                <a:spcPct val="80000"/>
              </a:lnSpc>
            </a:pPr>
            <a:r>
              <a:rPr lang="ru-RU" smtClean="0">
                <a:solidFill>
                  <a:srgbClr val="000099"/>
                </a:solidFill>
                <a:latin typeface="Times New Roman" pitchFamily="18" charset="0"/>
              </a:rPr>
              <a:t>   На основе анализа текста организуется обсуждение нравственного содержания и система поступков героя, что способствует развитию этических чувств, как регуляторов морального поведения.</a:t>
            </a:r>
          </a:p>
          <a:p>
            <a:pPr lvl="1" eaLnBrk="1" hangingPunct="1">
              <a:lnSpc>
                <a:spcPct val="80000"/>
              </a:lnSpc>
            </a:pPr>
            <a:endParaRPr lang="ru-RU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7"/>
          <p:cNvSpPr txBox="1">
            <a:spLocks noGrp="1" noChangeArrowheads="1"/>
          </p:cNvSpPr>
          <p:nvPr/>
        </p:nvSpPr>
        <p:spPr bwMode="auto">
          <a:xfrm>
            <a:off x="3884613" y="9448185"/>
            <a:ext cx="2971800" cy="4973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defRPr/>
            </a:pPr>
            <a:fld id="{1A74AB1D-DCB1-4ACF-B235-A5A9C1AF28FF}" type="slidenum">
              <a:rPr lang="ru-RU" sz="1200">
                <a:solidFill>
                  <a:prstClr val="black"/>
                </a:solidFill>
                <a:cs typeface="+mn-cs"/>
              </a:rPr>
              <a:pPr algn="r" eaLnBrk="1" hangingPunct="1">
                <a:defRPr/>
              </a:pPr>
              <a:t>12</a:t>
            </a:fld>
            <a:endParaRPr lang="ru-RU" sz="1200">
              <a:solidFill>
                <a:prstClr val="black"/>
              </a:solidFill>
              <a:cs typeface="+mn-cs"/>
            </a:endParaRPr>
          </a:p>
        </p:txBody>
      </p:sp>
      <p:sp>
        <p:nvSpPr>
          <p:cNvPr id="1095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2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r>
              <a:rPr lang="ru-RU" sz="1400" smtClean="0">
                <a:latin typeface="Times New Roman" pitchFamily="18" charset="0"/>
              </a:rPr>
              <a:t>   Коммуникативные УУД обеспечивают возможности сотрудничества – умение слышать, слушать и понимать партнера, планировать и согласованно выполнять совместную деятельность, распределять роли, взаимно контролировать действия друг друга, уметь договариваться, вести дискуссию, правильно выражать свои мысли в речи, уважать в общении и сотрудничества партнера и самого себя.</a:t>
            </a:r>
            <a:endParaRPr lang="ru-RU" sz="1400" smtClean="0">
              <a:solidFill>
                <a:srgbClr val="000099"/>
              </a:solidFill>
              <a:latin typeface="Times New Roman" pitchFamily="18" charset="0"/>
            </a:endParaRPr>
          </a:p>
          <a:p>
            <a:pPr eaLnBrk="1" hangingPunct="1"/>
            <a:r>
              <a:rPr lang="ru-RU" sz="1400" smtClean="0">
                <a:solidFill>
                  <a:srgbClr val="000099"/>
                </a:solidFill>
                <a:latin typeface="Times New Roman" pitchFamily="18" charset="0"/>
              </a:rPr>
              <a:t>  Где же идёт развитие коммуникативных УУД? </a:t>
            </a:r>
          </a:p>
          <a:p>
            <a:pPr eaLnBrk="1" hangingPunct="1"/>
            <a:r>
              <a:rPr lang="ru-RU" sz="1400" smtClean="0">
                <a:solidFill>
                  <a:srgbClr val="000099"/>
                </a:solidFill>
                <a:latin typeface="Times New Roman" pitchFamily="18" charset="0"/>
              </a:rPr>
              <a:t>Умение учитывать разные мнения и стремиться к координации различных позиций в сотрудничестве; формирование собственного мнения и позиции, договариваться, приходить к общему решению в совместной деятельности.</a:t>
            </a:r>
          </a:p>
          <a:p>
            <a:pPr eaLnBrk="1" hangingPunct="1"/>
            <a:endParaRPr lang="ru-RU" sz="140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F62C39D-8D43-4F4E-8DD4-7B4497DB068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5C576E-9125-4241-B340-6B70E0A63CD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ECA1032-09C5-4A20-81D3-8E468CDBF93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1CCA084-0061-4981-915C-15B8A54441E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DB775FA-CEA8-4AA0-A0C2-B7B425EDA7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888AA3A-2482-4206-9A74-883ED5D87F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CDDEE6-87ED-4A1B-B5E3-B98225A8FF5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8E4EF7-7A50-402F-8BC6-D2A819E652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DAD37FF-9061-4FAB-A7F2-4FE2FD60557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9A8C64D-6D2B-48EA-B11D-3DA36250C7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EE4A9A4-2357-45A2-A9B7-17B167FF15F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ru-RU"/>
              <a:t>Горбенко Н.В.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CAC22BB4-9F1B-43F3-A042-7A401DD91E2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ru-RU"/>
              <a:t>Горбенко Н.В.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2264E4E9-4541-4D1B-A69B-805DF5FC54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ru-RU"/>
              <a:t>Горбенко Н.В.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F465843F-78A1-4FA4-8822-CE09BAEF19F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ru-RU"/>
              <a:t>Горбенко Н.В.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49C6A847-1D10-4117-8F96-B3539EB6DD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ru-RU"/>
              <a:t>Горбенко Н.В.</a:t>
            </a: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862F28F7-BFDD-4265-BD55-63787872D6B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ru-RU"/>
              <a:t>Горбенко Н.В.</a:t>
            </a: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84F6AF33-BE9A-448E-AF9B-B9288A9CB94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ru-RU"/>
              <a:t>Горбенко Н.В.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4588ED96-EF43-46BF-99F8-28245B3EFD1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ru-RU"/>
              <a:t>Горбенко Н.В.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DBD39A56-5DF0-489B-B88B-78A3A3996C1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ru-RU"/>
              <a:t>Горбенко Н.В.</a:t>
            </a: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082505D8-B52F-4BF3-95AE-8A82BAD2C77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ru-RU"/>
              <a:t>Горбенко Н.В.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B49C0C77-A807-44BD-A869-B039D105654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ru-RU"/>
              <a:t>Горбенко Н.В.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702F69B7-ACD4-4BC3-8D26-DCE07D13F00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Заголовок и таблиц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аблица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ru-RU" noProof="0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r>
              <a:rPr lang="ru-RU"/>
              <a:t>Горбенко Н.В.</a:t>
            </a: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cs typeface="Arial" charset="0"/>
              </a:defRPr>
            </a:lvl1pPr>
          </a:lstStyle>
          <a:p>
            <a:pPr>
              <a:defRPr/>
            </a:pPr>
            <a:fld id="{EAAC611F-6D73-444D-93A2-352FD3B4E4C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  <p:transition spd="med">
    <p:wipe dir="r"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F8764D-06AE-4470-85A4-9962EDD0D8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3E58C0-2DB0-41A3-A883-9E188A33548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C0CD6B5-02F1-4496-9532-CF7C96C6857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E32D55-11F8-42CB-ADF9-2A10135700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0EC928-DC9B-4BA6-8AB9-A20C171C255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581D0E4-CA4C-4569-A8DA-62762221CC9C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A2F0463-DED6-4930-995B-3DA9A44C499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B6FC4E3-7DA8-4691-9980-62970ADF5EF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90B3FD-190B-41F7-BB3F-A8B7C7B2CF5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AFDD534-ED87-4257-B79C-D0DDA0EABBF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2F2225E-07AC-4DCB-9199-7815F2CC1E1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AFC6A5EF-5A87-4AF6-A17E-BCDF04797A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1" r:id="rId1"/>
    <p:sldLayoutId id="2147483810" r:id="rId2"/>
    <p:sldLayoutId id="2147483809" r:id="rId3"/>
    <p:sldLayoutId id="2147483808" r:id="rId4"/>
    <p:sldLayoutId id="2147483807" r:id="rId5"/>
    <p:sldLayoutId id="2147483806" r:id="rId6"/>
    <p:sldLayoutId id="2147483805" r:id="rId7"/>
    <p:sldLayoutId id="2147483804" r:id="rId8"/>
    <p:sldLayoutId id="2147483803" r:id="rId9"/>
    <p:sldLayoutId id="2147483802" r:id="rId10"/>
    <p:sldLayoutId id="2147483801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r>
              <a:rPr lang="ru-RU"/>
              <a:t>Горбенко Н.В.</a:t>
            </a: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  <a:latin typeface="Arial" pitchFamily="34" charset="0"/>
                <a:cs typeface="+mn-cs"/>
              </a:defRPr>
            </a:lvl1pPr>
          </a:lstStyle>
          <a:p>
            <a:pPr>
              <a:defRPr/>
            </a:pPr>
            <a:fld id="{2182FA5E-EB10-47C1-AF97-B15328CCB9B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34" r:id="rId1"/>
    <p:sldLayoutId id="2147483835" r:id="rId2"/>
    <p:sldLayoutId id="2147483836" r:id="rId3"/>
    <p:sldLayoutId id="2147483837" r:id="rId4"/>
    <p:sldLayoutId id="2147483838" r:id="rId5"/>
    <p:sldLayoutId id="2147483839" r:id="rId6"/>
    <p:sldLayoutId id="2147483840" r:id="rId7"/>
    <p:sldLayoutId id="2147483841" r:id="rId8"/>
    <p:sldLayoutId id="2147483842" r:id="rId9"/>
    <p:sldLayoutId id="2147483843" r:id="rId10"/>
    <p:sldLayoutId id="2147483844" r:id="rId11"/>
    <p:sldLayoutId id="2147483845" r:id="rId12"/>
  </p:sldLayoutIdLst>
  <p:transition spd="med">
    <p:wipe dir="r"/>
  </p:transition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rgbClr val="000000"/>
                </a:solidFill>
              </a:defRPr>
            </a:lvl1pPr>
          </a:lstStyle>
          <a:p>
            <a:pPr>
              <a:defRPr/>
            </a:pPr>
            <a:fld id="{16086DE8-0C86-4189-AE32-87ED24580D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2" r:id="rId1"/>
    <p:sldLayoutId id="2147483821" r:id="rId2"/>
    <p:sldLayoutId id="2147483820" r:id="rId3"/>
    <p:sldLayoutId id="2147483819" r:id="rId4"/>
    <p:sldLayoutId id="2147483818" r:id="rId5"/>
    <p:sldLayoutId id="2147483817" r:id="rId6"/>
    <p:sldLayoutId id="2147483816" r:id="rId7"/>
    <p:sldLayoutId id="2147483815" r:id="rId8"/>
    <p:sldLayoutId id="2147483814" r:id="rId9"/>
    <p:sldLayoutId id="2147483813" r:id="rId10"/>
    <p:sldLayoutId id="2147483812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.emf"/><Relationship Id="rId4" Type="http://schemas.openxmlformats.org/officeDocument/2006/relationships/image" Target="../media/image1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.emf"/><Relationship Id="rId4" Type="http://schemas.openxmlformats.org/officeDocument/2006/relationships/image" Target="../media/image1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2.emf"/><Relationship Id="rId4" Type="http://schemas.openxmlformats.org/officeDocument/2006/relationships/image" Target="../media/image1.emf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8.jpeg"/><Relationship Id="rId4" Type="http://schemas.openxmlformats.org/officeDocument/2006/relationships/image" Target="../media/image2.e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8.jpeg"/><Relationship Id="rId4" Type="http://schemas.openxmlformats.org/officeDocument/2006/relationships/image" Target="../media/image2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8.jpeg"/><Relationship Id="rId4" Type="http://schemas.openxmlformats.org/officeDocument/2006/relationships/image" Target="../media/image2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8.jpeg"/><Relationship Id="rId4" Type="http://schemas.openxmlformats.org/officeDocument/2006/relationships/image" Target="../media/image2.e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8.xml"/><Relationship Id="rId5" Type="http://schemas.openxmlformats.org/officeDocument/2006/relationships/image" Target="../media/image9.jpeg"/><Relationship Id="rId4" Type="http://schemas.openxmlformats.org/officeDocument/2006/relationships/image" Target="../media/image2.emf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434" name="Group 5"/>
          <p:cNvGrpSpPr>
            <a:grpSpLocks/>
          </p:cNvGrpSpPr>
          <p:nvPr/>
        </p:nvGrpSpPr>
        <p:grpSpPr bwMode="auto">
          <a:xfrm>
            <a:off x="611188" y="404813"/>
            <a:ext cx="8137525" cy="3576637"/>
            <a:chOff x="555" y="2823"/>
            <a:chExt cx="973" cy="1065"/>
          </a:xfrm>
        </p:grpSpPr>
        <p:pic>
          <p:nvPicPr>
            <p:cNvPr id="18438" name="Picture 6" descr="Picture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36" y="3718"/>
              <a:ext cx="819" cy="1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086" name="Oval 7"/>
            <p:cNvSpPr>
              <a:spLocks noChangeArrowheads="1"/>
            </p:cNvSpPr>
            <p:nvPr/>
          </p:nvSpPr>
          <p:spPr bwMode="gray">
            <a:xfrm>
              <a:off x="555" y="2823"/>
              <a:ext cx="973" cy="973"/>
            </a:xfrm>
            <a:prstGeom prst="ellipse">
              <a:avLst/>
            </a:prstGeom>
            <a:gradFill rotWithShape="1">
              <a:gsLst>
                <a:gs pos="0">
                  <a:srgbClr val="FF9900"/>
                </a:gs>
                <a:gs pos="100000">
                  <a:srgbClr val="925800"/>
                </a:gs>
              </a:gsLst>
              <a:path path="rect">
                <a:fillToRect l="100000" t="10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ru-RU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3087" name="Oval 8"/>
            <p:cNvSpPr>
              <a:spLocks noChangeArrowheads="1"/>
            </p:cNvSpPr>
            <p:nvPr/>
          </p:nvSpPr>
          <p:spPr bwMode="gray">
            <a:xfrm>
              <a:off x="576" y="2846"/>
              <a:ext cx="928" cy="929"/>
            </a:xfrm>
            <a:prstGeom prst="ellipse">
              <a:avLst/>
            </a:prstGeom>
            <a:gradFill rotWithShape="1">
              <a:gsLst>
                <a:gs pos="0">
                  <a:srgbClr val="FF9900">
                    <a:alpha val="85001"/>
                  </a:srgbClr>
                </a:gs>
                <a:gs pos="100000">
                  <a:srgbClr val="A2610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ru-RU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3088" name="Oval 9"/>
            <p:cNvSpPr>
              <a:spLocks noChangeArrowheads="1"/>
            </p:cNvSpPr>
            <p:nvPr/>
          </p:nvSpPr>
          <p:spPr bwMode="gray">
            <a:xfrm>
              <a:off x="612" y="2880"/>
              <a:ext cx="839" cy="839"/>
            </a:xfrm>
            <a:prstGeom prst="ellipse">
              <a:avLst/>
            </a:prstGeom>
            <a:gradFill rotWithShape="1">
              <a:gsLst>
                <a:gs pos="0">
                  <a:srgbClr val="FF9900"/>
                </a:gs>
                <a:gs pos="100000">
                  <a:srgbClr val="B96F0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ru-RU">
                <a:solidFill>
                  <a:srgbClr val="000000"/>
                </a:solidFill>
                <a:cs typeface="+mn-cs"/>
              </a:endParaRPr>
            </a:p>
          </p:txBody>
        </p:sp>
        <p:pic>
          <p:nvPicPr>
            <p:cNvPr id="18442" name="Picture 10" descr="Picture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76" y="2880"/>
              <a:ext cx="616" cy="6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18435" name="Picture 21" descr="kartinki2_016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lum contrast="6000"/>
          </a:blip>
          <a:srcRect/>
          <a:stretch>
            <a:fillRect/>
          </a:stretch>
        </p:blipFill>
        <p:spPr bwMode="auto">
          <a:xfrm>
            <a:off x="9525" y="2695575"/>
            <a:ext cx="3190875" cy="401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5736" name="Rectangle 24"/>
          <p:cNvSpPr>
            <a:spLocks noGrp="1" noChangeArrowheads="1"/>
          </p:cNvSpPr>
          <p:nvPr>
            <p:ph type="ctrTitle"/>
          </p:nvPr>
        </p:nvSpPr>
        <p:spPr>
          <a:xfrm>
            <a:off x="755650" y="1196975"/>
            <a:ext cx="7772400" cy="1470025"/>
          </a:xfrm>
        </p:spPr>
        <p:txBody>
          <a:bodyPr/>
          <a:lstStyle/>
          <a:p>
            <a:pPr>
              <a:defRPr/>
            </a:pPr>
            <a:r>
              <a:rPr lang="ru-RU" sz="40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Отбор и систематизация средств формирования УУД</a:t>
            </a:r>
          </a:p>
        </p:txBody>
      </p:sp>
      <p:pic>
        <p:nvPicPr>
          <p:cNvPr id="18437" name="Picture 6" descr="gya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324600" y="3703638"/>
            <a:ext cx="2270125" cy="2943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Прямоугольник 5"/>
          <p:cNvSpPr>
            <a:spLocks noChangeArrowheads="1"/>
          </p:cNvSpPr>
          <p:nvPr/>
        </p:nvSpPr>
        <p:spPr bwMode="auto">
          <a:xfrm>
            <a:off x="323850" y="2205038"/>
            <a:ext cx="8501063" cy="3908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>
              <a:defRPr/>
            </a:pPr>
            <a:r>
              <a:rPr lang="ru-RU" sz="2800" b="1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УУД</a:t>
            </a:r>
            <a:r>
              <a:rPr lang="ru-RU" sz="2800" b="1" dirty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 </a:t>
            </a:r>
            <a:r>
              <a:rPr lang="ru-RU" sz="2400" b="1" dirty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-</a:t>
            </a:r>
            <a:r>
              <a:rPr lang="ru-RU" sz="2400" b="1" dirty="0">
                <a:solidFill>
                  <a:srgbClr val="333399"/>
                </a:solidFill>
                <a:cs typeface="+mn-cs"/>
              </a:rPr>
              <a:t> это система действий учащегося, обеспечивающая  культурную идентичность, социальную компетентность, толерантность, способность к самостоятельному усвоению новых знаний и умений, включая организацию самостоятельной учебной деятельности.</a:t>
            </a:r>
          </a:p>
          <a:p>
            <a:pPr algn="just">
              <a:defRPr/>
            </a:pPr>
            <a:r>
              <a:rPr lang="ru-RU" sz="2400" b="1" dirty="0">
                <a:solidFill>
                  <a:srgbClr val="333399"/>
                </a:solidFill>
                <a:cs typeface="+mn-cs"/>
              </a:rPr>
              <a:t>   Авторы стандартов второго поколения рассматривают </a:t>
            </a:r>
            <a:r>
              <a:rPr lang="ru-RU" sz="2800" b="1" dirty="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УУД</a:t>
            </a:r>
            <a:r>
              <a:rPr lang="ru-RU" sz="2800" b="1" dirty="0">
                <a:solidFill>
                  <a:srgbClr val="333399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 </a:t>
            </a:r>
            <a:r>
              <a:rPr lang="ru-RU" sz="2400" b="1" dirty="0">
                <a:solidFill>
                  <a:srgbClr val="333399"/>
                </a:solidFill>
                <a:cs typeface="+mn-cs"/>
              </a:rPr>
              <a:t>как обеспечение возможностей учащегося самостоятельно действовать при получении образования.</a:t>
            </a:r>
            <a:r>
              <a:rPr lang="ru-RU" sz="2400" b="1" dirty="0">
                <a:solidFill>
                  <a:srgbClr val="333399"/>
                </a:solidFill>
                <a:latin typeface="Times New Roman" pitchFamily="18" charset="0"/>
                <a:cs typeface="+mn-cs"/>
              </a:rPr>
              <a:t> </a:t>
            </a:r>
          </a:p>
        </p:txBody>
      </p:sp>
      <p:grpSp>
        <p:nvGrpSpPr>
          <p:cNvPr id="19459" name="Group 12"/>
          <p:cNvGrpSpPr>
            <a:grpSpLocks/>
          </p:cNvGrpSpPr>
          <p:nvPr/>
        </p:nvGrpSpPr>
        <p:grpSpPr bwMode="auto">
          <a:xfrm>
            <a:off x="1908175" y="404813"/>
            <a:ext cx="5545138" cy="1008062"/>
            <a:chOff x="555" y="2823"/>
            <a:chExt cx="973" cy="1065"/>
          </a:xfrm>
        </p:grpSpPr>
        <p:pic>
          <p:nvPicPr>
            <p:cNvPr id="19462" name="Picture 13" descr="Picture2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636" y="3718"/>
              <a:ext cx="819" cy="1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103" name="Oval 14"/>
            <p:cNvSpPr>
              <a:spLocks noChangeArrowheads="1"/>
            </p:cNvSpPr>
            <p:nvPr/>
          </p:nvSpPr>
          <p:spPr bwMode="gray">
            <a:xfrm>
              <a:off x="555" y="2823"/>
              <a:ext cx="973" cy="973"/>
            </a:xfrm>
            <a:prstGeom prst="ellipse">
              <a:avLst/>
            </a:prstGeom>
            <a:gradFill rotWithShape="1">
              <a:gsLst>
                <a:gs pos="0">
                  <a:srgbClr val="F0EA00"/>
                </a:gs>
                <a:gs pos="100000">
                  <a:srgbClr val="898600"/>
                </a:gs>
              </a:gsLst>
              <a:path path="rect">
                <a:fillToRect l="100000" t="10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ru-RU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4104" name="Oval 15"/>
            <p:cNvSpPr>
              <a:spLocks noChangeArrowheads="1"/>
            </p:cNvSpPr>
            <p:nvPr/>
          </p:nvSpPr>
          <p:spPr bwMode="gray">
            <a:xfrm>
              <a:off x="576" y="2846"/>
              <a:ext cx="928" cy="929"/>
            </a:xfrm>
            <a:prstGeom prst="ellipse">
              <a:avLst/>
            </a:prstGeom>
            <a:gradFill rotWithShape="1">
              <a:gsLst>
                <a:gs pos="0">
                  <a:srgbClr val="F0EA00">
                    <a:alpha val="85001"/>
                  </a:srgbClr>
                </a:gs>
                <a:gs pos="100000">
                  <a:srgbClr val="98950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ru-RU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4105" name="Oval 16"/>
            <p:cNvSpPr>
              <a:spLocks noChangeArrowheads="1"/>
            </p:cNvSpPr>
            <p:nvPr/>
          </p:nvSpPr>
          <p:spPr bwMode="gray">
            <a:xfrm>
              <a:off x="612" y="2880"/>
              <a:ext cx="839" cy="839"/>
            </a:xfrm>
            <a:prstGeom prst="ellipse">
              <a:avLst/>
            </a:prstGeom>
            <a:gradFill rotWithShape="1">
              <a:gsLst>
                <a:gs pos="0">
                  <a:srgbClr val="F0EA00"/>
                </a:gs>
                <a:gs pos="100000">
                  <a:srgbClr val="AEAA0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ru-RU">
                <a:solidFill>
                  <a:srgbClr val="000000"/>
                </a:solidFill>
                <a:cs typeface="+mn-cs"/>
              </a:endParaRPr>
            </a:p>
          </p:txBody>
        </p:sp>
        <p:pic>
          <p:nvPicPr>
            <p:cNvPr id="19466" name="Picture 17" descr="Picture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76" y="2880"/>
              <a:ext cx="616" cy="6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5134" name="Rectangle 14"/>
          <p:cNvSpPr>
            <a:spLocks noChangeArrowheads="1"/>
          </p:cNvSpPr>
          <p:nvPr/>
        </p:nvSpPr>
        <p:spPr bwMode="auto">
          <a:xfrm>
            <a:off x="2916238" y="476250"/>
            <a:ext cx="34417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 b="1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Понятие УУД</a:t>
            </a:r>
          </a:p>
        </p:txBody>
      </p:sp>
      <p:pic>
        <p:nvPicPr>
          <p:cNvPr id="19461" name="Picture 15" descr="95790c51294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316788" y="179388"/>
            <a:ext cx="1687512" cy="2254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2" name="Group 9"/>
          <p:cNvGrpSpPr>
            <a:grpSpLocks/>
          </p:cNvGrpSpPr>
          <p:nvPr/>
        </p:nvGrpSpPr>
        <p:grpSpPr bwMode="auto">
          <a:xfrm>
            <a:off x="4643438" y="2276475"/>
            <a:ext cx="4319587" cy="3878263"/>
            <a:chOff x="2842" y="1421"/>
            <a:chExt cx="2164" cy="1921"/>
          </a:xfrm>
        </p:grpSpPr>
        <p:sp>
          <p:nvSpPr>
            <p:cNvPr id="53272" name="AutoShape 10"/>
            <p:cNvSpPr>
              <a:spLocks noChangeArrowheads="1"/>
            </p:cNvSpPr>
            <p:nvPr/>
          </p:nvSpPr>
          <p:spPr bwMode="gray">
            <a:xfrm>
              <a:off x="2894" y="1747"/>
              <a:ext cx="2112" cy="1595"/>
            </a:xfrm>
            <a:prstGeom prst="roundRect">
              <a:avLst>
                <a:gd name="adj" fmla="val 10347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D8F4BE"/>
                </a:gs>
              </a:gsLst>
              <a:lin ang="2700000" scaled="1"/>
            </a:gradFill>
            <a:ln w="50800">
              <a:solidFill>
                <a:srgbClr val="44988C"/>
              </a:solidFill>
              <a:round/>
              <a:headEnd/>
              <a:tailEnd/>
            </a:ln>
            <a:effectLst>
              <a:outerShdw dist="107763" dir="2700000" algn="ctr" rotWithShape="0">
                <a:srgbClr val="C0C0C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53273" name="Text Box 11"/>
            <p:cNvSpPr txBox="1">
              <a:spLocks noChangeArrowheads="1"/>
            </p:cNvSpPr>
            <p:nvPr/>
          </p:nvSpPr>
          <p:spPr bwMode="gray">
            <a:xfrm>
              <a:off x="2878" y="1820"/>
              <a:ext cx="2090" cy="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61950" indent="173038" eaLnBrk="0" hangingPunct="0">
                <a:defRPr sz="4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4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4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4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4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endParaRPr lang="ru-RU" sz="2000" b="1">
                <a:solidFill>
                  <a:srgbClr val="333399"/>
                </a:solidFill>
                <a:cs typeface="+mn-cs"/>
              </a:endParaRPr>
            </a:p>
            <a:p>
              <a:pPr eaLnBrk="1" hangingPunct="1">
                <a:defRPr/>
              </a:pPr>
              <a:endParaRPr lang="ru-RU" sz="2000" b="1">
                <a:solidFill>
                  <a:srgbClr val="006666"/>
                </a:solidFill>
                <a:cs typeface="+mn-cs"/>
              </a:endParaRPr>
            </a:p>
            <a:p>
              <a:pPr eaLnBrk="1" hangingPunct="1">
                <a:defRPr/>
              </a:pPr>
              <a:endParaRPr lang="ru-RU" sz="2000" b="1">
                <a:solidFill>
                  <a:srgbClr val="000000"/>
                </a:solidFill>
                <a:cs typeface="+mn-cs"/>
              </a:endParaRPr>
            </a:p>
            <a:p>
              <a:pPr eaLnBrk="1" hangingPunct="1">
                <a:defRPr/>
              </a:pPr>
              <a:endParaRPr lang="ru-RU" sz="2000" b="1">
                <a:solidFill>
                  <a:srgbClr val="000000"/>
                </a:solidFill>
                <a:cs typeface="+mn-cs"/>
              </a:endParaRPr>
            </a:p>
            <a:p>
              <a:pPr eaLnBrk="1" hangingPunct="1">
                <a:defRPr/>
              </a:pPr>
              <a:endParaRPr lang="en-US" sz="2000">
                <a:solidFill>
                  <a:srgbClr val="000000"/>
                </a:solidFill>
                <a:cs typeface="+mn-cs"/>
              </a:endParaRPr>
            </a:p>
          </p:txBody>
        </p:sp>
        <p:grpSp>
          <p:nvGrpSpPr>
            <p:cNvPr id="20506" name="Group 12"/>
            <p:cNvGrpSpPr>
              <a:grpSpLocks/>
            </p:cNvGrpSpPr>
            <p:nvPr/>
          </p:nvGrpSpPr>
          <p:grpSpPr bwMode="auto">
            <a:xfrm>
              <a:off x="2842" y="1421"/>
              <a:ext cx="342" cy="867"/>
              <a:chOff x="2842" y="1421"/>
              <a:chExt cx="342" cy="867"/>
            </a:xfrm>
          </p:grpSpPr>
          <p:sp>
            <p:nvSpPr>
              <p:cNvPr id="53275" name="Freeform 13"/>
              <p:cNvSpPr>
                <a:spLocks/>
              </p:cNvSpPr>
              <p:nvPr/>
            </p:nvSpPr>
            <p:spPr bwMode="gray">
              <a:xfrm>
                <a:off x="2914" y="1421"/>
                <a:ext cx="153" cy="153"/>
              </a:xfrm>
              <a:custGeom>
                <a:avLst/>
                <a:gdLst>
                  <a:gd name="T0" fmla="*/ 133 w 267"/>
                  <a:gd name="T1" fmla="*/ 0 h 292"/>
                  <a:gd name="T2" fmla="*/ 161 w 267"/>
                  <a:gd name="T3" fmla="*/ 3 h 292"/>
                  <a:gd name="T4" fmla="*/ 186 w 267"/>
                  <a:gd name="T5" fmla="*/ 12 h 292"/>
                  <a:gd name="T6" fmla="*/ 209 w 267"/>
                  <a:gd name="T7" fmla="*/ 25 h 292"/>
                  <a:gd name="T8" fmla="*/ 228 w 267"/>
                  <a:gd name="T9" fmla="*/ 42 h 292"/>
                  <a:gd name="T10" fmla="*/ 245 w 267"/>
                  <a:gd name="T11" fmla="*/ 64 h 292"/>
                  <a:gd name="T12" fmla="*/ 257 w 267"/>
                  <a:gd name="T13" fmla="*/ 88 h 292"/>
                  <a:gd name="T14" fmla="*/ 265 w 267"/>
                  <a:gd name="T15" fmla="*/ 116 h 292"/>
                  <a:gd name="T16" fmla="*/ 267 w 267"/>
                  <a:gd name="T17" fmla="*/ 146 h 292"/>
                  <a:gd name="T18" fmla="*/ 265 w 267"/>
                  <a:gd name="T19" fmla="*/ 175 h 292"/>
                  <a:gd name="T20" fmla="*/ 257 w 267"/>
                  <a:gd name="T21" fmla="*/ 203 h 292"/>
                  <a:gd name="T22" fmla="*/ 245 w 267"/>
                  <a:gd name="T23" fmla="*/ 227 h 292"/>
                  <a:gd name="T24" fmla="*/ 228 w 267"/>
                  <a:gd name="T25" fmla="*/ 249 h 292"/>
                  <a:gd name="T26" fmla="*/ 209 w 267"/>
                  <a:gd name="T27" fmla="*/ 267 h 292"/>
                  <a:gd name="T28" fmla="*/ 186 w 267"/>
                  <a:gd name="T29" fmla="*/ 281 h 292"/>
                  <a:gd name="T30" fmla="*/ 161 w 267"/>
                  <a:gd name="T31" fmla="*/ 289 h 292"/>
                  <a:gd name="T32" fmla="*/ 133 w 267"/>
                  <a:gd name="T33" fmla="*/ 292 h 292"/>
                  <a:gd name="T34" fmla="*/ 103 w 267"/>
                  <a:gd name="T35" fmla="*/ 288 h 292"/>
                  <a:gd name="T36" fmla="*/ 75 w 267"/>
                  <a:gd name="T37" fmla="*/ 277 h 292"/>
                  <a:gd name="T38" fmla="*/ 51 w 267"/>
                  <a:gd name="T39" fmla="*/ 260 h 292"/>
                  <a:gd name="T40" fmla="*/ 29 w 267"/>
                  <a:gd name="T41" fmla="*/ 237 h 292"/>
                  <a:gd name="T42" fmla="*/ 13 w 267"/>
                  <a:gd name="T43" fmla="*/ 210 h 292"/>
                  <a:gd name="T44" fmla="*/ 4 w 267"/>
                  <a:gd name="T45" fmla="*/ 178 h 292"/>
                  <a:gd name="T46" fmla="*/ 0 w 267"/>
                  <a:gd name="T47" fmla="*/ 146 h 292"/>
                  <a:gd name="T48" fmla="*/ 4 w 267"/>
                  <a:gd name="T49" fmla="*/ 113 h 292"/>
                  <a:gd name="T50" fmla="*/ 13 w 267"/>
                  <a:gd name="T51" fmla="*/ 81 h 292"/>
                  <a:gd name="T52" fmla="*/ 29 w 267"/>
                  <a:gd name="T53" fmla="*/ 54 h 292"/>
                  <a:gd name="T54" fmla="*/ 51 w 267"/>
                  <a:gd name="T55" fmla="*/ 32 h 292"/>
                  <a:gd name="T56" fmla="*/ 75 w 267"/>
                  <a:gd name="T57" fmla="*/ 14 h 292"/>
                  <a:gd name="T58" fmla="*/ 103 w 267"/>
                  <a:gd name="T59" fmla="*/ 3 h 292"/>
                  <a:gd name="T60" fmla="*/ 133 w 267"/>
                  <a:gd name="T61" fmla="*/ 0 h 292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0" t="0" r="r" b="b"/>
                <a:pathLst>
                  <a:path w="267" h="292">
                    <a:moveTo>
                      <a:pt x="133" y="0"/>
                    </a:moveTo>
                    <a:lnTo>
                      <a:pt x="161" y="3"/>
                    </a:lnTo>
                    <a:lnTo>
                      <a:pt x="186" y="12"/>
                    </a:lnTo>
                    <a:lnTo>
                      <a:pt x="209" y="25"/>
                    </a:lnTo>
                    <a:lnTo>
                      <a:pt x="228" y="42"/>
                    </a:lnTo>
                    <a:lnTo>
                      <a:pt x="245" y="64"/>
                    </a:lnTo>
                    <a:lnTo>
                      <a:pt x="257" y="88"/>
                    </a:lnTo>
                    <a:lnTo>
                      <a:pt x="265" y="116"/>
                    </a:lnTo>
                    <a:lnTo>
                      <a:pt x="267" y="146"/>
                    </a:lnTo>
                    <a:lnTo>
                      <a:pt x="265" y="175"/>
                    </a:lnTo>
                    <a:lnTo>
                      <a:pt x="257" y="203"/>
                    </a:lnTo>
                    <a:lnTo>
                      <a:pt x="245" y="227"/>
                    </a:lnTo>
                    <a:lnTo>
                      <a:pt x="228" y="249"/>
                    </a:lnTo>
                    <a:lnTo>
                      <a:pt x="209" y="267"/>
                    </a:lnTo>
                    <a:lnTo>
                      <a:pt x="186" y="281"/>
                    </a:lnTo>
                    <a:lnTo>
                      <a:pt x="161" y="289"/>
                    </a:lnTo>
                    <a:lnTo>
                      <a:pt x="133" y="292"/>
                    </a:lnTo>
                    <a:lnTo>
                      <a:pt x="103" y="288"/>
                    </a:lnTo>
                    <a:lnTo>
                      <a:pt x="75" y="277"/>
                    </a:lnTo>
                    <a:lnTo>
                      <a:pt x="51" y="260"/>
                    </a:lnTo>
                    <a:lnTo>
                      <a:pt x="29" y="237"/>
                    </a:lnTo>
                    <a:lnTo>
                      <a:pt x="13" y="210"/>
                    </a:lnTo>
                    <a:lnTo>
                      <a:pt x="4" y="178"/>
                    </a:lnTo>
                    <a:lnTo>
                      <a:pt x="0" y="146"/>
                    </a:lnTo>
                    <a:lnTo>
                      <a:pt x="4" y="113"/>
                    </a:lnTo>
                    <a:lnTo>
                      <a:pt x="13" y="81"/>
                    </a:lnTo>
                    <a:lnTo>
                      <a:pt x="29" y="54"/>
                    </a:lnTo>
                    <a:lnTo>
                      <a:pt x="51" y="32"/>
                    </a:lnTo>
                    <a:lnTo>
                      <a:pt x="75" y="14"/>
                    </a:lnTo>
                    <a:lnTo>
                      <a:pt x="103" y="3"/>
                    </a:lnTo>
                    <a:lnTo>
                      <a:pt x="133" y="0"/>
                    </a:lnTo>
                    <a:close/>
                  </a:path>
                </a:pathLst>
              </a:custGeom>
              <a:solidFill>
                <a:srgbClr val="44988C"/>
              </a:solidFill>
              <a:ln>
                <a:noFill/>
              </a:ln>
              <a:effectLst>
                <a:outerShdw dist="91581" dir="3378596" algn="ctr" rotWithShape="0">
                  <a:srgbClr val="C0C0C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xmlns="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 sz="400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53276" name="Freeform 14"/>
              <p:cNvSpPr>
                <a:spLocks/>
              </p:cNvSpPr>
              <p:nvPr/>
            </p:nvSpPr>
            <p:spPr bwMode="gray">
              <a:xfrm>
                <a:off x="2842" y="1612"/>
                <a:ext cx="342" cy="676"/>
              </a:xfrm>
              <a:custGeom>
                <a:avLst/>
                <a:gdLst>
                  <a:gd name="T0" fmla="*/ 72 w 573"/>
                  <a:gd name="T1" fmla="*/ 5 h 1111"/>
                  <a:gd name="T2" fmla="*/ 30 w 573"/>
                  <a:gd name="T3" fmla="*/ 32 h 1111"/>
                  <a:gd name="T4" fmla="*/ 4 w 573"/>
                  <a:gd name="T5" fmla="*/ 75 h 1111"/>
                  <a:gd name="T6" fmla="*/ 0 w 573"/>
                  <a:gd name="T7" fmla="*/ 509 h 1111"/>
                  <a:gd name="T8" fmla="*/ 1 w 573"/>
                  <a:gd name="T9" fmla="*/ 516 h 1111"/>
                  <a:gd name="T10" fmla="*/ 9 w 573"/>
                  <a:gd name="T11" fmla="*/ 533 h 1111"/>
                  <a:gd name="T12" fmla="*/ 26 w 573"/>
                  <a:gd name="T13" fmla="*/ 550 h 1111"/>
                  <a:gd name="T14" fmla="*/ 56 w 573"/>
                  <a:gd name="T15" fmla="*/ 557 h 1111"/>
                  <a:gd name="T16" fmla="*/ 84 w 573"/>
                  <a:gd name="T17" fmla="*/ 551 h 1111"/>
                  <a:gd name="T18" fmla="*/ 100 w 573"/>
                  <a:gd name="T19" fmla="*/ 534 h 1111"/>
                  <a:gd name="T20" fmla="*/ 106 w 573"/>
                  <a:gd name="T21" fmla="*/ 516 h 1111"/>
                  <a:gd name="T22" fmla="*/ 108 w 573"/>
                  <a:gd name="T23" fmla="*/ 503 h 1111"/>
                  <a:gd name="T24" fmla="*/ 108 w 573"/>
                  <a:gd name="T25" fmla="*/ 166 h 1111"/>
                  <a:gd name="T26" fmla="*/ 135 w 573"/>
                  <a:gd name="T27" fmla="*/ 1066 h 1111"/>
                  <a:gd name="T28" fmla="*/ 138 w 573"/>
                  <a:gd name="T29" fmla="*/ 1073 h 1111"/>
                  <a:gd name="T30" fmla="*/ 151 w 573"/>
                  <a:gd name="T31" fmla="*/ 1089 h 1111"/>
                  <a:gd name="T32" fmla="*/ 174 w 573"/>
                  <a:gd name="T33" fmla="*/ 1105 h 1111"/>
                  <a:gd name="T34" fmla="*/ 199 w 573"/>
                  <a:gd name="T35" fmla="*/ 1111 h 1111"/>
                  <a:gd name="T36" fmla="*/ 227 w 573"/>
                  <a:gd name="T37" fmla="*/ 1110 h 1111"/>
                  <a:gd name="T38" fmla="*/ 255 w 573"/>
                  <a:gd name="T39" fmla="*/ 1097 h 1111"/>
                  <a:gd name="T40" fmla="*/ 272 w 573"/>
                  <a:gd name="T41" fmla="*/ 1080 h 1111"/>
                  <a:gd name="T42" fmla="*/ 278 w 573"/>
                  <a:gd name="T43" fmla="*/ 1068 h 1111"/>
                  <a:gd name="T44" fmla="*/ 279 w 573"/>
                  <a:gd name="T45" fmla="*/ 499 h 1111"/>
                  <a:gd name="T46" fmla="*/ 302 w 573"/>
                  <a:gd name="T47" fmla="*/ 503 h 1111"/>
                  <a:gd name="T48" fmla="*/ 302 w 573"/>
                  <a:gd name="T49" fmla="*/ 534 h 1111"/>
                  <a:gd name="T50" fmla="*/ 304 w 573"/>
                  <a:gd name="T51" fmla="*/ 590 h 1111"/>
                  <a:gd name="T52" fmla="*/ 304 w 573"/>
                  <a:gd name="T53" fmla="*/ 664 h 1111"/>
                  <a:gd name="T54" fmla="*/ 304 w 573"/>
                  <a:gd name="T55" fmla="*/ 750 h 1111"/>
                  <a:gd name="T56" fmla="*/ 304 w 573"/>
                  <a:gd name="T57" fmla="*/ 838 h 1111"/>
                  <a:gd name="T58" fmla="*/ 305 w 573"/>
                  <a:gd name="T59" fmla="*/ 926 h 1111"/>
                  <a:gd name="T60" fmla="*/ 305 w 573"/>
                  <a:gd name="T61" fmla="*/ 1004 h 1111"/>
                  <a:gd name="T62" fmla="*/ 305 w 573"/>
                  <a:gd name="T63" fmla="*/ 1066 h 1111"/>
                  <a:gd name="T64" fmla="*/ 306 w 573"/>
                  <a:gd name="T65" fmla="*/ 1073 h 1111"/>
                  <a:gd name="T66" fmla="*/ 315 w 573"/>
                  <a:gd name="T67" fmla="*/ 1088 h 1111"/>
                  <a:gd name="T68" fmla="*/ 335 w 573"/>
                  <a:gd name="T69" fmla="*/ 1103 h 1111"/>
                  <a:gd name="T70" fmla="*/ 372 w 573"/>
                  <a:gd name="T71" fmla="*/ 1111 h 1111"/>
                  <a:gd name="T72" fmla="*/ 408 w 573"/>
                  <a:gd name="T73" fmla="*/ 1103 h 1111"/>
                  <a:gd name="T74" fmla="*/ 429 w 573"/>
                  <a:gd name="T75" fmla="*/ 1089 h 1111"/>
                  <a:gd name="T76" fmla="*/ 437 w 573"/>
                  <a:gd name="T77" fmla="*/ 1073 h 1111"/>
                  <a:gd name="T78" fmla="*/ 438 w 573"/>
                  <a:gd name="T79" fmla="*/ 1067 h 1111"/>
                  <a:gd name="T80" fmla="*/ 466 w 573"/>
                  <a:gd name="T81" fmla="*/ 166 h 1111"/>
                  <a:gd name="T82" fmla="*/ 468 w 573"/>
                  <a:gd name="T83" fmla="*/ 503 h 1111"/>
                  <a:gd name="T84" fmla="*/ 472 w 573"/>
                  <a:gd name="T85" fmla="*/ 517 h 1111"/>
                  <a:gd name="T86" fmla="*/ 483 w 573"/>
                  <a:gd name="T87" fmla="*/ 537 h 1111"/>
                  <a:gd name="T88" fmla="*/ 505 w 573"/>
                  <a:gd name="T89" fmla="*/ 551 h 1111"/>
                  <a:gd name="T90" fmla="*/ 536 w 573"/>
                  <a:gd name="T91" fmla="*/ 551 h 1111"/>
                  <a:gd name="T92" fmla="*/ 557 w 573"/>
                  <a:gd name="T93" fmla="*/ 537 h 1111"/>
                  <a:gd name="T94" fmla="*/ 570 w 573"/>
                  <a:gd name="T95" fmla="*/ 517 h 1111"/>
                  <a:gd name="T96" fmla="*/ 573 w 573"/>
                  <a:gd name="T97" fmla="*/ 508 h 1111"/>
                  <a:gd name="T98" fmla="*/ 572 w 573"/>
                  <a:gd name="T99" fmla="*/ 68 h 1111"/>
                  <a:gd name="T100" fmla="*/ 546 w 573"/>
                  <a:gd name="T101" fmla="*/ 28 h 1111"/>
                  <a:gd name="T102" fmla="*/ 506 w 573"/>
                  <a:gd name="T103" fmla="*/ 4 h 1111"/>
                  <a:gd name="T104" fmla="*/ 94 w 573"/>
                  <a:gd name="T105" fmla="*/ 0 h 1111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0" t="0" r="r" b="b"/>
                <a:pathLst>
                  <a:path w="573" h="1111">
                    <a:moveTo>
                      <a:pt x="94" y="0"/>
                    </a:moveTo>
                    <a:lnTo>
                      <a:pt x="72" y="5"/>
                    </a:lnTo>
                    <a:lnTo>
                      <a:pt x="50" y="16"/>
                    </a:lnTo>
                    <a:lnTo>
                      <a:pt x="30" y="32"/>
                    </a:lnTo>
                    <a:lnTo>
                      <a:pt x="15" y="53"/>
                    </a:lnTo>
                    <a:lnTo>
                      <a:pt x="4" y="75"/>
                    </a:lnTo>
                    <a:lnTo>
                      <a:pt x="0" y="99"/>
                    </a:lnTo>
                    <a:lnTo>
                      <a:pt x="0" y="509"/>
                    </a:lnTo>
                    <a:lnTo>
                      <a:pt x="0" y="511"/>
                    </a:lnTo>
                    <a:lnTo>
                      <a:pt x="1" y="516"/>
                    </a:lnTo>
                    <a:lnTo>
                      <a:pt x="4" y="525"/>
                    </a:lnTo>
                    <a:lnTo>
                      <a:pt x="9" y="533"/>
                    </a:lnTo>
                    <a:lnTo>
                      <a:pt x="16" y="543"/>
                    </a:lnTo>
                    <a:lnTo>
                      <a:pt x="26" y="550"/>
                    </a:lnTo>
                    <a:lnTo>
                      <a:pt x="39" y="556"/>
                    </a:lnTo>
                    <a:lnTo>
                      <a:pt x="56" y="557"/>
                    </a:lnTo>
                    <a:lnTo>
                      <a:pt x="72" y="556"/>
                    </a:lnTo>
                    <a:lnTo>
                      <a:pt x="84" y="551"/>
                    </a:lnTo>
                    <a:lnTo>
                      <a:pt x="92" y="543"/>
                    </a:lnTo>
                    <a:lnTo>
                      <a:pt x="100" y="534"/>
                    </a:lnTo>
                    <a:lnTo>
                      <a:pt x="103" y="525"/>
                    </a:lnTo>
                    <a:lnTo>
                      <a:pt x="106" y="516"/>
                    </a:lnTo>
                    <a:lnTo>
                      <a:pt x="107" y="508"/>
                    </a:lnTo>
                    <a:lnTo>
                      <a:pt x="108" y="503"/>
                    </a:lnTo>
                    <a:lnTo>
                      <a:pt x="108" y="500"/>
                    </a:lnTo>
                    <a:lnTo>
                      <a:pt x="108" y="166"/>
                    </a:lnTo>
                    <a:lnTo>
                      <a:pt x="134" y="167"/>
                    </a:lnTo>
                    <a:lnTo>
                      <a:pt x="135" y="1066"/>
                    </a:lnTo>
                    <a:lnTo>
                      <a:pt x="136" y="1068"/>
                    </a:lnTo>
                    <a:lnTo>
                      <a:pt x="138" y="1073"/>
                    </a:lnTo>
                    <a:lnTo>
                      <a:pt x="143" y="1080"/>
                    </a:lnTo>
                    <a:lnTo>
                      <a:pt x="151" y="1089"/>
                    </a:lnTo>
                    <a:lnTo>
                      <a:pt x="162" y="1097"/>
                    </a:lnTo>
                    <a:lnTo>
                      <a:pt x="174" y="1105"/>
                    </a:lnTo>
                    <a:lnTo>
                      <a:pt x="189" y="1110"/>
                    </a:lnTo>
                    <a:lnTo>
                      <a:pt x="199" y="1111"/>
                    </a:lnTo>
                    <a:lnTo>
                      <a:pt x="217" y="1111"/>
                    </a:lnTo>
                    <a:lnTo>
                      <a:pt x="227" y="1110"/>
                    </a:lnTo>
                    <a:lnTo>
                      <a:pt x="243" y="1105"/>
                    </a:lnTo>
                    <a:lnTo>
                      <a:pt x="255" y="1097"/>
                    </a:lnTo>
                    <a:lnTo>
                      <a:pt x="265" y="1089"/>
                    </a:lnTo>
                    <a:lnTo>
                      <a:pt x="272" y="1080"/>
                    </a:lnTo>
                    <a:lnTo>
                      <a:pt x="276" y="1073"/>
                    </a:lnTo>
                    <a:lnTo>
                      <a:pt x="278" y="1068"/>
                    </a:lnTo>
                    <a:lnTo>
                      <a:pt x="279" y="1066"/>
                    </a:lnTo>
                    <a:lnTo>
                      <a:pt x="279" y="499"/>
                    </a:lnTo>
                    <a:lnTo>
                      <a:pt x="302" y="499"/>
                    </a:lnTo>
                    <a:lnTo>
                      <a:pt x="302" y="503"/>
                    </a:lnTo>
                    <a:lnTo>
                      <a:pt x="302" y="515"/>
                    </a:lnTo>
                    <a:lnTo>
                      <a:pt x="302" y="534"/>
                    </a:lnTo>
                    <a:lnTo>
                      <a:pt x="302" y="560"/>
                    </a:lnTo>
                    <a:lnTo>
                      <a:pt x="304" y="590"/>
                    </a:lnTo>
                    <a:lnTo>
                      <a:pt x="304" y="626"/>
                    </a:lnTo>
                    <a:lnTo>
                      <a:pt x="304" y="664"/>
                    </a:lnTo>
                    <a:lnTo>
                      <a:pt x="304" y="706"/>
                    </a:lnTo>
                    <a:lnTo>
                      <a:pt x="304" y="750"/>
                    </a:lnTo>
                    <a:lnTo>
                      <a:pt x="304" y="793"/>
                    </a:lnTo>
                    <a:lnTo>
                      <a:pt x="304" y="838"/>
                    </a:lnTo>
                    <a:lnTo>
                      <a:pt x="305" y="882"/>
                    </a:lnTo>
                    <a:lnTo>
                      <a:pt x="305" y="926"/>
                    </a:lnTo>
                    <a:lnTo>
                      <a:pt x="305" y="966"/>
                    </a:lnTo>
                    <a:lnTo>
                      <a:pt x="305" y="1004"/>
                    </a:lnTo>
                    <a:lnTo>
                      <a:pt x="305" y="1037"/>
                    </a:lnTo>
                    <a:lnTo>
                      <a:pt x="305" y="1066"/>
                    </a:lnTo>
                    <a:lnTo>
                      <a:pt x="305" y="1067"/>
                    </a:lnTo>
                    <a:lnTo>
                      <a:pt x="306" y="1073"/>
                    </a:lnTo>
                    <a:lnTo>
                      <a:pt x="310" y="1079"/>
                    </a:lnTo>
                    <a:lnTo>
                      <a:pt x="315" y="1088"/>
                    </a:lnTo>
                    <a:lnTo>
                      <a:pt x="323" y="1096"/>
                    </a:lnTo>
                    <a:lnTo>
                      <a:pt x="335" y="1103"/>
                    </a:lnTo>
                    <a:lnTo>
                      <a:pt x="351" y="1108"/>
                    </a:lnTo>
                    <a:lnTo>
                      <a:pt x="372" y="1111"/>
                    </a:lnTo>
                    <a:lnTo>
                      <a:pt x="392" y="1108"/>
                    </a:lnTo>
                    <a:lnTo>
                      <a:pt x="408" y="1103"/>
                    </a:lnTo>
                    <a:lnTo>
                      <a:pt x="420" y="1096"/>
                    </a:lnTo>
                    <a:lnTo>
                      <a:pt x="429" y="1089"/>
                    </a:lnTo>
                    <a:lnTo>
                      <a:pt x="434" y="1080"/>
                    </a:lnTo>
                    <a:lnTo>
                      <a:pt x="437" y="1073"/>
                    </a:lnTo>
                    <a:lnTo>
                      <a:pt x="438" y="1068"/>
                    </a:lnTo>
                    <a:lnTo>
                      <a:pt x="438" y="1067"/>
                    </a:lnTo>
                    <a:lnTo>
                      <a:pt x="440" y="166"/>
                    </a:lnTo>
                    <a:lnTo>
                      <a:pt x="466" y="166"/>
                    </a:lnTo>
                    <a:lnTo>
                      <a:pt x="466" y="500"/>
                    </a:lnTo>
                    <a:lnTo>
                      <a:pt x="468" y="503"/>
                    </a:lnTo>
                    <a:lnTo>
                      <a:pt x="469" y="509"/>
                    </a:lnTo>
                    <a:lnTo>
                      <a:pt x="472" y="517"/>
                    </a:lnTo>
                    <a:lnTo>
                      <a:pt x="477" y="527"/>
                    </a:lnTo>
                    <a:lnTo>
                      <a:pt x="483" y="537"/>
                    </a:lnTo>
                    <a:lnTo>
                      <a:pt x="493" y="545"/>
                    </a:lnTo>
                    <a:lnTo>
                      <a:pt x="505" y="551"/>
                    </a:lnTo>
                    <a:lnTo>
                      <a:pt x="520" y="554"/>
                    </a:lnTo>
                    <a:lnTo>
                      <a:pt x="536" y="551"/>
                    </a:lnTo>
                    <a:lnTo>
                      <a:pt x="548" y="545"/>
                    </a:lnTo>
                    <a:lnTo>
                      <a:pt x="557" y="537"/>
                    </a:lnTo>
                    <a:lnTo>
                      <a:pt x="563" y="527"/>
                    </a:lnTo>
                    <a:lnTo>
                      <a:pt x="570" y="517"/>
                    </a:lnTo>
                    <a:lnTo>
                      <a:pt x="573" y="510"/>
                    </a:lnTo>
                    <a:lnTo>
                      <a:pt x="573" y="508"/>
                    </a:lnTo>
                    <a:lnTo>
                      <a:pt x="573" y="79"/>
                    </a:lnTo>
                    <a:lnTo>
                      <a:pt x="572" y="68"/>
                    </a:lnTo>
                    <a:lnTo>
                      <a:pt x="561" y="47"/>
                    </a:lnTo>
                    <a:lnTo>
                      <a:pt x="546" y="28"/>
                    </a:lnTo>
                    <a:lnTo>
                      <a:pt x="528" y="14"/>
                    </a:lnTo>
                    <a:lnTo>
                      <a:pt x="506" y="4"/>
                    </a:lnTo>
                    <a:lnTo>
                      <a:pt x="485" y="0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44988C"/>
              </a:solidFill>
              <a:ln>
                <a:noFill/>
              </a:ln>
              <a:effectLst>
                <a:outerShdw dist="91581" dir="3378596" algn="ctr" rotWithShape="0">
                  <a:srgbClr val="C0C0C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xmlns="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 sz="4000">
                  <a:solidFill>
                    <a:srgbClr val="000000"/>
                  </a:solidFill>
                  <a:cs typeface="+mn-cs"/>
                </a:endParaRPr>
              </a:p>
            </p:txBody>
          </p:sp>
        </p:grpSp>
      </p:grpSp>
      <p:grpSp>
        <p:nvGrpSpPr>
          <p:cNvPr id="20483" name="Group 2"/>
          <p:cNvGrpSpPr>
            <a:grpSpLocks/>
          </p:cNvGrpSpPr>
          <p:nvPr/>
        </p:nvGrpSpPr>
        <p:grpSpPr bwMode="auto">
          <a:xfrm>
            <a:off x="323850" y="2276475"/>
            <a:ext cx="4197350" cy="3916363"/>
            <a:chOff x="672" y="1421"/>
            <a:chExt cx="2130" cy="1891"/>
          </a:xfrm>
        </p:grpSpPr>
        <p:sp>
          <p:nvSpPr>
            <p:cNvPr id="53268" name="AutoShape 3"/>
            <p:cNvSpPr>
              <a:spLocks noChangeArrowheads="1"/>
            </p:cNvSpPr>
            <p:nvPr/>
          </p:nvSpPr>
          <p:spPr bwMode="gray">
            <a:xfrm>
              <a:off x="672" y="1769"/>
              <a:ext cx="2112" cy="1543"/>
            </a:xfrm>
            <a:prstGeom prst="roundRect">
              <a:avLst>
                <a:gd name="adj" fmla="val 10347"/>
              </a:avLst>
            </a:prstGeom>
            <a:gradFill rotWithShape="1">
              <a:gsLst>
                <a:gs pos="0">
                  <a:srgbClr val="CCECFF"/>
                </a:gs>
                <a:gs pos="100000">
                  <a:srgbClr val="FFFFFF"/>
                </a:gs>
              </a:gsLst>
              <a:lin ang="18900000" scaled="1"/>
            </a:gradFill>
            <a:ln w="50800">
              <a:solidFill>
                <a:srgbClr val="7099E2"/>
              </a:solidFill>
              <a:round/>
              <a:headEnd/>
              <a:tailEnd/>
            </a:ln>
            <a:effectLst>
              <a:outerShdw dist="107763" dir="2700000" algn="ctr" rotWithShape="0">
                <a:srgbClr val="C0C0C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>
                <a:solidFill>
                  <a:srgbClr val="000000"/>
                </a:solidFill>
                <a:cs typeface="+mn-cs"/>
              </a:endParaRPr>
            </a:p>
          </p:txBody>
        </p:sp>
        <p:grpSp>
          <p:nvGrpSpPr>
            <p:cNvPr id="20501" name="Group 4"/>
            <p:cNvGrpSpPr>
              <a:grpSpLocks/>
            </p:cNvGrpSpPr>
            <p:nvPr/>
          </p:nvGrpSpPr>
          <p:grpSpPr bwMode="auto">
            <a:xfrm>
              <a:off x="2489" y="1421"/>
              <a:ext cx="313" cy="880"/>
              <a:chOff x="2489" y="1421"/>
              <a:chExt cx="313" cy="880"/>
            </a:xfrm>
          </p:grpSpPr>
          <p:sp>
            <p:nvSpPr>
              <p:cNvPr id="53270" name="Freeform 5"/>
              <p:cNvSpPr>
                <a:spLocks/>
              </p:cNvSpPr>
              <p:nvPr/>
            </p:nvSpPr>
            <p:spPr bwMode="gray">
              <a:xfrm>
                <a:off x="2572" y="1421"/>
                <a:ext cx="151" cy="153"/>
              </a:xfrm>
              <a:custGeom>
                <a:avLst/>
                <a:gdLst>
                  <a:gd name="T0" fmla="*/ 133 w 267"/>
                  <a:gd name="T1" fmla="*/ 0 h 292"/>
                  <a:gd name="T2" fmla="*/ 161 w 267"/>
                  <a:gd name="T3" fmla="*/ 3 h 292"/>
                  <a:gd name="T4" fmla="*/ 186 w 267"/>
                  <a:gd name="T5" fmla="*/ 12 h 292"/>
                  <a:gd name="T6" fmla="*/ 209 w 267"/>
                  <a:gd name="T7" fmla="*/ 25 h 292"/>
                  <a:gd name="T8" fmla="*/ 228 w 267"/>
                  <a:gd name="T9" fmla="*/ 42 h 292"/>
                  <a:gd name="T10" fmla="*/ 245 w 267"/>
                  <a:gd name="T11" fmla="*/ 64 h 292"/>
                  <a:gd name="T12" fmla="*/ 257 w 267"/>
                  <a:gd name="T13" fmla="*/ 88 h 292"/>
                  <a:gd name="T14" fmla="*/ 265 w 267"/>
                  <a:gd name="T15" fmla="*/ 116 h 292"/>
                  <a:gd name="T16" fmla="*/ 267 w 267"/>
                  <a:gd name="T17" fmla="*/ 146 h 292"/>
                  <a:gd name="T18" fmla="*/ 265 w 267"/>
                  <a:gd name="T19" fmla="*/ 175 h 292"/>
                  <a:gd name="T20" fmla="*/ 257 w 267"/>
                  <a:gd name="T21" fmla="*/ 203 h 292"/>
                  <a:gd name="T22" fmla="*/ 245 w 267"/>
                  <a:gd name="T23" fmla="*/ 227 h 292"/>
                  <a:gd name="T24" fmla="*/ 228 w 267"/>
                  <a:gd name="T25" fmla="*/ 249 h 292"/>
                  <a:gd name="T26" fmla="*/ 209 w 267"/>
                  <a:gd name="T27" fmla="*/ 267 h 292"/>
                  <a:gd name="T28" fmla="*/ 186 w 267"/>
                  <a:gd name="T29" fmla="*/ 281 h 292"/>
                  <a:gd name="T30" fmla="*/ 161 w 267"/>
                  <a:gd name="T31" fmla="*/ 289 h 292"/>
                  <a:gd name="T32" fmla="*/ 133 w 267"/>
                  <a:gd name="T33" fmla="*/ 292 h 292"/>
                  <a:gd name="T34" fmla="*/ 103 w 267"/>
                  <a:gd name="T35" fmla="*/ 288 h 292"/>
                  <a:gd name="T36" fmla="*/ 75 w 267"/>
                  <a:gd name="T37" fmla="*/ 277 h 292"/>
                  <a:gd name="T38" fmla="*/ 51 w 267"/>
                  <a:gd name="T39" fmla="*/ 260 h 292"/>
                  <a:gd name="T40" fmla="*/ 29 w 267"/>
                  <a:gd name="T41" fmla="*/ 237 h 292"/>
                  <a:gd name="T42" fmla="*/ 13 w 267"/>
                  <a:gd name="T43" fmla="*/ 210 h 292"/>
                  <a:gd name="T44" fmla="*/ 4 w 267"/>
                  <a:gd name="T45" fmla="*/ 178 h 292"/>
                  <a:gd name="T46" fmla="*/ 0 w 267"/>
                  <a:gd name="T47" fmla="*/ 146 h 292"/>
                  <a:gd name="T48" fmla="*/ 4 w 267"/>
                  <a:gd name="T49" fmla="*/ 113 h 292"/>
                  <a:gd name="T50" fmla="*/ 13 w 267"/>
                  <a:gd name="T51" fmla="*/ 81 h 292"/>
                  <a:gd name="T52" fmla="*/ 29 w 267"/>
                  <a:gd name="T53" fmla="*/ 54 h 292"/>
                  <a:gd name="T54" fmla="*/ 51 w 267"/>
                  <a:gd name="T55" fmla="*/ 32 h 292"/>
                  <a:gd name="T56" fmla="*/ 75 w 267"/>
                  <a:gd name="T57" fmla="*/ 14 h 292"/>
                  <a:gd name="T58" fmla="*/ 103 w 267"/>
                  <a:gd name="T59" fmla="*/ 3 h 292"/>
                  <a:gd name="T60" fmla="*/ 133 w 267"/>
                  <a:gd name="T61" fmla="*/ 0 h 292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0" t="0" r="r" b="b"/>
                <a:pathLst>
                  <a:path w="267" h="292">
                    <a:moveTo>
                      <a:pt x="133" y="0"/>
                    </a:moveTo>
                    <a:lnTo>
                      <a:pt x="161" y="3"/>
                    </a:lnTo>
                    <a:lnTo>
                      <a:pt x="186" y="12"/>
                    </a:lnTo>
                    <a:lnTo>
                      <a:pt x="209" y="25"/>
                    </a:lnTo>
                    <a:lnTo>
                      <a:pt x="228" y="42"/>
                    </a:lnTo>
                    <a:lnTo>
                      <a:pt x="245" y="64"/>
                    </a:lnTo>
                    <a:lnTo>
                      <a:pt x="257" y="88"/>
                    </a:lnTo>
                    <a:lnTo>
                      <a:pt x="265" y="116"/>
                    </a:lnTo>
                    <a:lnTo>
                      <a:pt x="267" y="146"/>
                    </a:lnTo>
                    <a:lnTo>
                      <a:pt x="265" y="175"/>
                    </a:lnTo>
                    <a:lnTo>
                      <a:pt x="257" y="203"/>
                    </a:lnTo>
                    <a:lnTo>
                      <a:pt x="245" y="227"/>
                    </a:lnTo>
                    <a:lnTo>
                      <a:pt x="228" y="249"/>
                    </a:lnTo>
                    <a:lnTo>
                      <a:pt x="209" y="267"/>
                    </a:lnTo>
                    <a:lnTo>
                      <a:pt x="186" y="281"/>
                    </a:lnTo>
                    <a:lnTo>
                      <a:pt x="161" y="289"/>
                    </a:lnTo>
                    <a:lnTo>
                      <a:pt x="133" y="292"/>
                    </a:lnTo>
                    <a:lnTo>
                      <a:pt x="103" y="288"/>
                    </a:lnTo>
                    <a:lnTo>
                      <a:pt x="75" y="277"/>
                    </a:lnTo>
                    <a:lnTo>
                      <a:pt x="51" y="260"/>
                    </a:lnTo>
                    <a:lnTo>
                      <a:pt x="29" y="237"/>
                    </a:lnTo>
                    <a:lnTo>
                      <a:pt x="13" y="210"/>
                    </a:lnTo>
                    <a:lnTo>
                      <a:pt x="4" y="178"/>
                    </a:lnTo>
                    <a:lnTo>
                      <a:pt x="0" y="146"/>
                    </a:lnTo>
                    <a:lnTo>
                      <a:pt x="4" y="113"/>
                    </a:lnTo>
                    <a:lnTo>
                      <a:pt x="13" y="81"/>
                    </a:lnTo>
                    <a:lnTo>
                      <a:pt x="29" y="54"/>
                    </a:lnTo>
                    <a:lnTo>
                      <a:pt x="51" y="32"/>
                    </a:lnTo>
                    <a:lnTo>
                      <a:pt x="75" y="14"/>
                    </a:lnTo>
                    <a:lnTo>
                      <a:pt x="103" y="3"/>
                    </a:lnTo>
                    <a:lnTo>
                      <a:pt x="133" y="0"/>
                    </a:lnTo>
                    <a:close/>
                  </a:path>
                </a:pathLst>
              </a:custGeom>
              <a:solidFill>
                <a:srgbClr val="7099E2"/>
              </a:solidFill>
              <a:ln>
                <a:noFill/>
              </a:ln>
              <a:effectLst>
                <a:outerShdw dist="91581" dir="3378596" algn="ctr" rotWithShape="0">
                  <a:srgbClr val="C0C0C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xmlns="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 sz="400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53271" name="Freeform 6"/>
              <p:cNvSpPr>
                <a:spLocks/>
              </p:cNvSpPr>
              <p:nvPr/>
            </p:nvSpPr>
            <p:spPr bwMode="gray">
              <a:xfrm>
                <a:off x="2489" y="1625"/>
                <a:ext cx="313" cy="676"/>
              </a:xfrm>
              <a:custGeom>
                <a:avLst/>
                <a:gdLst>
                  <a:gd name="T0" fmla="*/ 72 w 573"/>
                  <a:gd name="T1" fmla="*/ 5 h 1111"/>
                  <a:gd name="T2" fmla="*/ 30 w 573"/>
                  <a:gd name="T3" fmla="*/ 32 h 1111"/>
                  <a:gd name="T4" fmla="*/ 4 w 573"/>
                  <a:gd name="T5" fmla="*/ 75 h 1111"/>
                  <a:gd name="T6" fmla="*/ 0 w 573"/>
                  <a:gd name="T7" fmla="*/ 509 h 1111"/>
                  <a:gd name="T8" fmla="*/ 1 w 573"/>
                  <a:gd name="T9" fmla="*/ 516 h 1111"/>
                  <a:gd name="T10" fmla="*/ 9 w 573"/>
                  <a:gd name="T11" fmla="*/ 533 h 1111"/>
                  <a:gd name="T12" fmla="*/ 26 w 573"/>
                  <a:gd name="T13" fmla="*/ 550 h 1111"/>
                  <a:gd name="T14" fmla="*/ 56 w 573"/>
                  <a:gd name="T15" fmla="*/ 557 h 1111"/>
                  <a:gd name="T16" fmla="*/ 84 w 573"/>
                  <a:gd name="T17" fmla="*/ 551 h 1111"/>
                  <a:gd name="T18" fmla="*/ 100 w 573"/>
                  <a:gd name="T19" fmla="*/ 534 h 1111"/>
                  <a:gd name="T20" fmla="*/ 106 w 573"/>
                  <a:gd name="T21" fmla="*/ 516 h 1111"/>
                  <a:gd name="T22" fmla="*/ 108 w 573"/>
                  <a:gd name="T23" fmla="*/ 503 h 1111"/>
                  <a:gd name="T24" fmla="*/ 108 w 573"/>
                  <a:gd name="T25" fmla="*/ 166 h 1111"/>
                  <a:gd name="T26" fmla="*/ 135 w 573"/>
                  <a:gd name="T27" fmla="*/ 1066 h 1111"/>
                  <a:gd name="T28" fmla="*/ 138 w 573"/>
                  <a:gd name="T29" fmla="*/ 1073 h 1111"/>
                  <a:gd name="T30" fmla="*/ 151 w 573"/>
                  <a:gd name="T31" fmla="*/ 1089 h 1111"/>
                  <a:gd name="T32" fmla="*/ 174 w 573"/>
                  <a:gd name="T33" fmla="*/ 1105 h 1111"/>
                  <a:gd name="T34" fmla="*/ 199 w 573"/>
                  <a:gd name="T35" fmla="*/ 1111 h 1111"/>
                  <a:gd name="T36" fmla="*/ 227 w 573"/>
                  <a:gd name="T37" fmla="*/ 1110 h 1111"/>
                  <a:gd name="T38" fmla="*/ 255 w 573"/>
                  <a:gd name="T39" fmla="*/ 1097 h 1111"/>
                  <a:gd name="T40" fmla="*/ 272 w 573"/>
                  <a:gd name="T41" fmla="*/ 1080 h 1111"/>
                  <a:gd name="T42" fmla="*/ 278 w 573"/>
                  <a:gd name="T43" fmla="*/ 1068 h 1111"/>
                  <a:gd name="T44" fmla="*/ 279 w 573"/>
                  <a:gd name="T45" fmla="*/ 499 h 1111"/>
                  <a:gd name="T46" fmla="*/ 302 w 573"/>
                  <a:gd name="T47" fmla="*/ 503 h 1111"/>
                  <a:gd name="T48" fmla="*/ 302 w 573"/>
                  <a:gd name="T49" fmla="*/ 534 h 1111"/>
                  <a:gd name="T50" fmla="*/ 304 w 573"/>
                  <a:gd name="T51" fmla="*/ 590 h 1111"/>
                  <a:gd name="T52" fmla="*/ 304 w 573"/>
                  <a:gd name="T53" fmla="*/ 664 h 1111"/>
                  <a:gd name="T54" fmla="*/ 304 w 573"/>
                  <a:gd name="T55" fmla="*/ 750 h 1111"/>
                  <a:gd name="T56" fmla="*/ 304 w 573"/>
                  <a:gd name="T57" fmla="*/ 838 h 1111"/>
                  <a:gd name="T58" fmla="*/ 305 w 573"/>
                  <a:gd name="T59" fmla="*/ 926 h 1111"/>
                  <a:gd name="T60" fmla="*/ 305 w 573"/>
                  <a:gd name="T61" fmla="*/ 1004 h 1111"/>
                  <a:gd name="T62" fmla="*/ 305 w 573"/>
                  <a:gd name="T63" fmla="*/ 1066 h 1111"/>
                  <a:gd name="T64" fmla="*/ 306 w 573"/>
                  <a:gd name="T65" fmla="*/ 1073 h 1111"/>
                  <a:gd name="T66" fmla="*/ 315 w 573"/>
                  <a:gd name="T67" fmla="*/ 1088 h 1111"/>
                  <a:gd name="T68" fmla="*/ 335 w 573"/>
                  <a:gd name="T69" fmla="*/ 1103 h 1111"/>
                  <a:gd name="T70" fmla="*/ 372 w 573"/>
                  <a:gd name="T71" fmla="*/ 1111 h 1111"/>
                  <a:gd name="T72" fmla="*/ 408 w 573"/>
                  <a:gd name="T73" fmla="*/ 1103 h 1111"/>
                  <a:gd name="T74" fmla="*/ 429 w 573"/>
                  <a:gd name="T75" fmla="*/ 1089 h 1111"/>
                  <a:gd name="T76" fmla="*/ 437 w 573"/>
                  <a:gd name="T77" fmla="*/ 1073 h 1111"/>
                  <a:gd name="T78" fmla="*/ 438 w 573"/>
                  <a:gd name="T79" fmla="*/ 1067 h 1111"/>
                  <a:gd name="T80" fmla="*/ 466 w 573"/>
                  <a:gd name="T81" fmla="*/ 166 h 1111"/>
                  <a:gd name="T82" fmla="*/ 468 w 573"/>
                  <a:gd name="T83" fmla="*/ 503 h 1111"/>
                  <a:gd name="T84" fmla="*/ 472 w 573"/>
                  <a:gd name="T85" fmla="*/ 517 h 1111"/>
                  <a:gd name="T86" fmla="*/ 483 w 573"/>
                  <a:gd name="T87" fmla="*/ 537 h 1111"/>
                  <a:gd name="T88" fmla="*/ 505 w 573"/>
                  <a:gd name="T89" fmla="*/ 551 h 1111"/>
                  <a:gd name="T90" fmla="*/ 536 w 573"/>
                  <a:gd name="T91" fmla="*/ 551 h 1111"/>
                  <a:gd name="T92" fmla="*/ 557 w 573"/>
                  <a:gd name="T93" fmla="*/ 537 h 1111"/>
                  <a:gd name="T94" fmla="*/ 570 w 573"/>
                  <a:gd name="T95" fmla="*/ 517 h 1111"/>
                  <a:gd name="T96" fmla="*/ 573 w 573"/>
                  <a:gd name="T97" fmla="*/ 508 h 1111"/>
                  <a:gd name="T98" fmla="*/ 572 w 573"/>
                  <a:gd name="T99" fmla="*/ 68 h 1111"/>
                  <a:gd name="T100" fmla="*/ 546 w 573"/>
                  <a:gd name="T101" fmla="*/ 28 h 1111"/>
                  <a:gd name="T102" fmla="*/ 506 w 573"/>
                  <a:gd name="T103" fmla="*/ 4 h 1111"/>
                  <a:gd name="T104" fmla="*/ 94 w 573"/>
                  <a:gd name="T105" fmla="*/ 0 h 1111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0" t="0" r="r" b="b"/>
                <a:pathLst>
                  <a:path w="573" h="1111">
                    <a:moveTo>
                      <a:pt x="94" y="0"/>
                    </a:moveTo>
                    <a:lnTo>
                      <a:pt x="72" y="5"/>
                    </a:lnTo>
                    <a:lnTo>
                      <a:pt x="50" y="16"/>
                    </a:lnTo>
                    <a:lnTo>
                      <a:pt x="30" y="32"/>
                    </a:lnTo>
                    <a:lnTo>
                      <a:pt x="15" y="53"/>
                    </a:lnTo>
                    <a:lnTo>
                      <a:pt x="4" y="75"/>
                    </a:lnTo>
                    <a:lnTo>
                      <a:pt x="0" y="99"/>
                    </a:lnTo>
                    <a:lnTo>
                      <a:pt x="0" y="509"/>
                    </a:lnTo>
                    <a:lnTo>
                      <a:pt x="0" y="511"/>
                    </a:lnTo>
                    <a:lnTo>
                      <a:pt x="1" y="516"/>
                    </a:lnTo>
                    <a:lnTo>
                      <a:pt x="4" y="525"/>
                    </a:lnTo>
                    <a:lnTo>
                      <a:pt x="9" y="533"/>
                    </a:lnTo>
                    <a:lnTo>
                      <a:pt x="16" y="543"/>
                    </a:lnTo>
                    <a:lnTo>
                      <a:pt x="26" y="550"/>
                    </a:lnTo>
                    <a:lnTo>
                      <a:pt x="39" y="556"/>
                    </a:lnTo>
                    <a:lnTo>
                      <a:pt x="56" y="557"/>
                    </a:lnTo>
                    <a:lnTo>
                      <a:pt x="72" y="556"/>
                    </a:lnTo>
                    <a:lnTo>
                      <a:pt x="84" y="551"/>
                    </a:lnTo>
                    <a:lnTo>
                      <a:pt x="92" y="543"/>
                    </a:lnTo>
                    <a:lnTo>
                      <a:pt x="100" y="534"/>
                    </a:lnTo>
                    <a:lnTo>
                      <a:pt x="103" y="525"/>
                    </a:lnTo>
                    <a:lnTo>
                      <a:pt x="106" y="516"/>
                    </a:lnTo>
                    <a:lnTo>
                      <a:pt x="107" y="508"/>
                    </a:lnTo>
                    <a:lnTo>
                      <a:pt x="108" y="503"/>
                    </a:lnTo>
                    <a:lnTo>
                      <a:pt x="108" y="500"/>
                    </a:lnTo>
                    <a:lnTo>
                      <a:pt x="108" y="166"/>
                    </a:lnTo>
                    <a:lnTo>
                      <a:pt x="134" y="167"/>
                    </a:lnTo>
                    <a:lnTo>
                      <a:pt x="135" y="1066"/>
                    </a:lnTo>
                    <a:lnTo>
                      <a:pt x="136" y="1068"/>
                    </a:lnTo>
                    <a:lnTo>
                      <a:pt x="138" y="1073"/>
                    </a:lnTo>
                    <a:lnTo>
                      <a:pt x="143" y="1080"/>
                    </a:lnTo>
                    <a:lnTo>
                      <a:pt x="151" y="1089"/>
                    </a:lnTo>
                    <a:lnTo>
                      <a:pt x="162" y="1097"/>
                    </a:lnTo>
                    <a:lnTo>
                      <a:pt x="174" y="1105"/>
                    </a:lnTo>
                    <a:lnTo>
                      <a:pt x="189" y="1110"/>
                    </a:lnTo>
                    <a:lnTo>
                      <a:pt x="199" y="1111"/>
                    </a:lnTo>
                    <a:lnTo>
                      <a:pt x="217" y="1111"/>
                    </a:lnTo>
                    <a:lnTo>
                      <a:pt x="227" y="1110"/>
                    </a:lnTo>
                    <a:lnTo>
                      <a:pt x="243" y="1105"/>
                    </a:lnTo>
                    <a:lnTo>
                      <a:pt x="255" y="1097"/>
                    </a:lnTo>
                    <a:lnTo>
                      <a:pt x="265" y="1089"/>
                    </a:lnTo>
                    <a:lnTo>
                      <a:pt x="272" y="1080"/>
                    </a:lnTo>
                    <a:lnTo>
                      <a:pt x="276" y="1073"/>
                    </a:lnTo>
                    <a:lnTo>
                      <a:pt x="278" y="1068"/>
                    </a:lnTo>
                    <a:lnTo>
                      <a:pt x="279" y="1066"/>
                    </a:lnTo>
                    <a:lnTo>
                      <a:pt x="279" y="499"/>
                    </a:lnTo>
                    <a:lnTo>
                      <a:pt x="302" y="499"/>
                    </a:lnTo>
                    <a:lnTo>
                      <a:pt x="302" y="503"/>
                    </a:lnTo>
                    <a:lnTo>
                      <a:pt x="302" y="515"/>
                    </a:lnTo>
                    <a:lnTo>
                      <a:pt x="302" y="534"/>
                    </a:lnTo>
                    <a:lnTo>
                      <a:pt x="302" y="560"/>
                    </a:lnTo>
                    <a:lnTo>
                      <a:pt x="304" y="590"/>
                    </a:lnTo>
                    <a:lnTo>
                      <a:pt x="304" y="626"/>
                    </a:lnTo>
                    <a:lnTo>
                      <a:pt x="304" y="664"/>
                    </a:lnTo>
                    <a:lnTo>
                      <a:pt x="304" y="706"/>
                    </a:lnTo>
                    <a:lnTo>
                      <a:pt x="304" y="750"/>
                    </a:lnTo>
                    <a:lnTo>
                      <a:pt x="304" y="793"/>
                    </a:lnTo>
                    <a:lnTo>
                      <a:pt x="304" y="838"/>
                    </a:lnTo>
                    <a:lnTo>
                      <a:pt x="305" y="882"/>
                    </a:lnTo>
                    <a:lnTo>
                      <a:pt x="305" y="926"/>
                    </a:lnTo>
                    <a:lnTo>
                      <a:pt x="305" y="966"/>
                    </a:lnTo>
                    <a:lnTo>
                      <a:pt x="305" y="1004"/>
                    </a:lnTo>
                    <a:lnTo>
                      <a:pt x="305" y="1037"/>
                    </a:lnTo>
                    <a:lnTo>
                      <a:pt x="305" y="1066"/>
                    </a:lnTo>
                    <a:lnTo>
                      <a:pt x="305" y="1067"/>
                    </a:lnTo>
                    <a:lnTo>
                      <a:pt x="306" y="1073"/>
                    </a:lnTo>
                    <a:lnTo>
                      <a:pt x="310" y="1079"/>
                    </a:lnTo>
                    <a:lnTo>
                      <a:pt x="315" y="1088"/>
                    </a:lnTo>
                    <a:lnTo>
                      <a:pt x="323" y="1096"/>
                    </a:lnTo>
                    <a:lnTo>
                      <a:pt x="335" y="1103"/>
                    </a:lnTo>
                    <a:lnTo>
                      <a:pt x="351" y="1108"/>
                    </a:lnTo>
                    <a:lnTo>
                      <a:pt x="372" y="1111"/>
                    </a:lnTo>
                    <a:lnTo>
                      <a:pt x="392" y="1108"/>
                    </a:lnTo>
                    <a:lnTo>
                      <a:pt x="408" y="1103"/>
                    </a:lnTo>
                    <a:lnTo>
                      <a:pt x="420" y="1096"/>
                    </a:lnTo>
                    <a:lnTo>
                      <a:pt x="429" y="1089"/>
                    </a:lnTo>
                    <a:lnTo>
                      <a:pt x="434" y="1080"/>
                    </a:lnTo>
                    <a:lnTo>
                      <a:pt x="437" y="1073"/>
                    </a:lnTo>
                    <a:lnTo>
                      <a:pt x="438" y="1068"/>
                    </a:lnTo>
                    <a:lnTo>
                      <a:pt x="438" y="1067"/>
                    </a:lnTo>
                    <a:lnTo>
                      <a:pt x="440" y="166"/>
                    </a:lnTo>
                    <a:lnTo>
                      <a:pt x="466" y="166"/>
                    </a:lnTo>
                    <a:lnTo>
                      <a:pt x="466" y="500"/>
                    </a:lnTo>
                    <a:lnTo>
                      <a:pt x="468" y="503"/>
                    </a:lnTo>
                    <a:lnTo>
                      <a:pt x="469" y="509"/>
                    </a:lnTo>
                    <a:lnTo>
                      <a:pt x="472" y="517"/>
                    </a:lnTo>
                    <a:lnTo>
                      <a:pt x="477" y="527"/>
                    </a:lnTo>
                    <a:lnTo>
                      <a:pt x="483" y="537"/>
                    </a:lnTo>
                    <a:lnTo>
                      <a:pt x="493" y="545"/>
                    </a:lnTo>
                    <a:lnTo>
                      <a:pt x="505" y="551"/>
                    </a:lnTo>
                    <a:lnTo>
                      <a:pt x="520" y="554"/>
                    </a:lnTo>
                    <a:lnTo>
                      <a:pt x="536" y="551"/>
                    </a:lnTo>
                    <a:lnTo>
                      <a:pt x="548" y="545"/>
                    </a:lnTo>
                    <a:lnTo>
                      <a:pt x="557" y="537"/>
                    </a:lnTo>
                    <a:lnTo>
                      <a:pt x="563" y="527"/>
                    </a:lnTo>
                    <a:lnTo>
                      <a:pt x="570" y="517"/>
                    </a:lnTo>
                    <a:lnTo>
                      <a:pt x="573" y="510"/>
                    </a:lnTo>
                    <a:lnTo>
                      <a:pt x="573" y="508"/>
                    </a:lnTo>
                    <a:lnTo>
                      <a:pt x="573" y="79"/>
                    </a:lnTo>
                    <a:lnTo>
                      <a:pt x="572" y="68"/>
                    </a:lnTo>
                    <a:lnTo>
                      <a:pt x="561" y="47"/>
                    </a:lnTo>
                    <a:lnTo>
                      <a:pt x="546" y="28"/>
                    </a:lnTo>
                    <a:lnTo>
                      <a:pt x="528" y="14"/>
                    </a:lnTo>
                    <a:lnTo>
                      <a:pt x="506" y="4"/>
                    </a:lnTo>
                    <a:lnTo>
                      <a:pt x="485" y="0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7099E2"/>
              </a:solidFill>
              <a:ln>
                <a:noFill/>
              </a:ln>
              <a:effectLst>
                <a:outerShdw dist="91581" dir="3378596" algn="ctr" rotWithShape="0">
                  <a:srgbClr val="C0C0C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xmlns="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 sz="4000">
                  <a:solidFill>
                    <a:srgbClr val="000000"/>
                  </a:solidFill>
                  <a:cs typeface="+mn-cs"/>
                </a:endParaRPr>
              </a:p>
            </p:txBody>
          </p:sp>
        </p:grpSp>
      </p:grpSp>
      <p:sp>
        <p:nvSpPr>
          <p:cNvPr id="53252" name="Text Box 8"/>
          <p:cNvSpPr txBox="1">
            <a:spLocks noChangeArrowheads="1"/>
          </p:cNvSpPr>
          <p:nvPr/>
        </p:nvSpPr>
        <p:spPr bwMode="gray">
          <a:xfrm>
            <a:off x="468313" y="3141663"/>
            <a:ext cx="3816350" cy="3113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1800" dirty="0">
                <a:solidFill>
                  <a:srgbClr val="333399"/>
                </a:solidFill>
                <a:cs typeface="+mn-cs"/>
              </a:rPr>
              <a:t>Термин</a:t>
            </a:r>
            <a:r>
              <a:rPr lang="ru-RU" sz="1800" dirty="0">
                <a:solidFill>
                  <a:srgbClr val="000000"/>
                </a:solidFill>
                <a:cs typeface="+mn-cs"/>
              </a:rPr>
              <a:t> </a:t>
            </a:r>
            <a:r>
              <a:rPr lang="ru-RU" sz="1800" b="1" dirty="0">
                <a:solidFill>
                  <a:srgbClr val="FF3300"/>
                </a:solidFill>
                <a:cs typeface="+mn-cs"/>
              </a:rPr>
              <a:t>«универсальные учебные действия»</a:t>
            </a:r>
            <a:r>
              <a:rPr lang="ru-RU" sz="1800" b="1" dirty="0">
                <a:solidFill>
                  <a:srgbClr val="C00000"/>
                </a:solidFill>
                <a:cs typeface="+mn-cs"/>
              </a:rPr>
              <a:t> </a:t>
            </a:r>
            <a:r>
              <a:rPr lang="ru-RU" sz="1800" dirty="0">
                <a:solidFill>
                  <a:srgbClr val="333399"/>
                </a:solidFill>
                <a:cs typeface="+mn-cs"/>
              </a:rPr>
              <a:t>означает  умение учиться, т.е. совокупность способов действия учащегося, обеспечивающих самостоятельное усвоение новых знаний, формирование умений, включая организацию этого процесса </a:t>
            </a:r>
          </a:p>
          <a:p>
            <a:pPr eaLnBrk="1" hangingPunct="1">
              <a:defRPr/>
            </a:pPr>
            <a:endParaRPr lang="ru-RU" sz="1800" b="1" dirty="0">
              <a:solidFill>
                <a:srgbClr val="333399"/>
              </a:solidFill>
              <a:cs typeface="+mn-cs"/>
            </a:endParaRPr>
          </a:p>
          <a:p>
            <a:pPr eaLnBrk="1" hangingPunct="1">
              <a:defRPr/>
            </a:pPr>
            <a:endParaRPr lang="en-US" sz="1800" dirty="0">
              <a:solidFill>
                <a:srgbClr val="333399"/>
              </a:solidFill>
              <a:cs typeface="+mn-cs"/>
            </a:endParaRPr>
          </a:p>
        </p:txBody>
      </p:sp>
      <p:pic>
        <p:nvPicPr>
          <p:cNvPr id="20485" name="Picture 4" descr="D:\картинки школа\ученик2.gif"/>
          <p:cNvPicPr>
            <a:picLocks noChangeAspect="1" noChangeArrowheads="1"/>
          </p:cNvPicPr>
          <p:nvPr/>
        </p:nvPicPr>
        <p:blipFill>
          <a:blip r:embed="rId3" cstate="print">
            <a:lum bright="6000"/>
          </a:blip>
          <a:srcRect/>
          <a:stretch>
            <a:fillRect/>
          </a:stretch>
        </p:blipFill>
        <p:spPr bwMode="auto">
          <a:xfrm>
            <a:off x="6300788" y="0"/>
            <a:ext cx="2405062" cy="290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3254" name="Номер слайда 1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defRPr/>
            </a:pPr>
            <a:fld id="{6FC1D32F-AC2F-401B-A98E-CFAFE426F339}" type="slidenum">
              <a:rPr lang="ru-RU" sz="1400">
                <a:solidFill>
                  <a:srgbClr val="000000"/>
                </a:solidFill>
                <a:cs typeface="+mn-cs"/>
              </a:rPr>
              <a:pPr algn="r" eaLnBrk="1" hangingPunct="1">
                <a:defRPr/>
              </a:pPr>
              <a:t>3</a:t>
            </a:fld>
            <a:endParaRPr lang="ru-RU" sz="1400">
              <a:solidFill>
                <a:srgbClr val="000000"/>
              </a:solidFill>
              <a:cs typeface="+mn-cs"/>
            </a:endParaRPr>
          </a:p>
        </p:txBody>
      </p:sp>
      <p:grpSp>
        <p:nvGrpSpPr>
          <p:cNvPr id="20487" name="Group 9"/>
          <p:cNvGrpSpPr>
            <a:grpSpLocks/>
          </p:cNvGrpSpPr>
          <p:nvPr/>
        </p:nvGrpSpPr>
        <p:grpSpPr bwMode="auto">
          <a:xfrm>
            <a:off x="4643438" y="2276475"/>
            <a:ext cx="4319587" cy="5649913"/>
            <a:chOff x="2842" y="1421"/>
            <a:chExt cx="2164" cy="2799"/>
          </a:xfrm>
        </p:grpSpPr>
        <p:sp>
          <p:nvSpPr>
            <p:cNvPr id="53263" name="AutoShape 10"/>
            <p:cNvSpPr>
              <a:spLocks noChangeArrowheads="1"/>
            </p:cNvSpPr>
            <p:nvPr/>
          </p:nvSpPr>
          <p:spPr bwMode="gray">
            <a:xfrm>
              <a:off x="2894" y="1747"/>
              <a:ext cx="2112" cy="1595"/>
            </a:xfrm>
            <a:prstGeom prst="roundRect">
              <a:avLst>
                <a:gd name="adj" fmla="val 10347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D8F4BE"/>
                </a:gs>
              </a:gsLst>
              <a:lin ang="2700000" scaled="1"/>
            </a:gradFill>
            <a:ln w="50800">
              <a:solidFill>
                <a:srgbClr val="44988C"/>
              </a:solidFill>
              <a:round/>
              <a:headEnd/>
              <a:tailEnd/>
            </a:ln>
            <a:effectLst>
              <a:outerShdw dist="107763" dir="2700000" algn="ctr" rotWithShape="0">
                <a:srgbClr val="C0C0C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53264" name="Text Box 11"/>
            <p:cNvSpPr txBox="1">
              <a:spLocks noChangeArrowheads="1"/>
            </p:cNvSpPr>
            <p:nvPr/>
          </p:nvSpPr>
          <p:spPr bwMode="gray">
            <a:xfrm>
              <a:off x="2878" y="1820"/>
              <a:ext cx="2090" cy="2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61950" indent="173038" eaLnBrk="0" hangingPunct="0">
                <a:defRPr sz="4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4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4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4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4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algn="just" eaLnBrk="1" hangingPunct="1">
                <a:defRPr/>
              </a:pPr>
              <a:r>
                <a:rPr lang="ru-RU" sz="2000" dirty="0">
                  <a:solidFill>
                    <a:srgbClr val="000066"/>
                  </a:solidFill>
                  <a:cs typeface="+mn-cs"/>
                </a:rPr>
                <a:t>совокупность действий </a:t>
              </a:r>
            </a:p>
            <a:p>
              <a:pPr algn="just" eaLnBrk="1" hangingPunct="1">
                <a:defRPr/>
              </a:pPr>
              <a:r>
                <a:rPr lang="ru-RU" sz="2000" dirty="0">
                  <a:solidFill>
                    <a:srgbClr val="000066"/>
                  </a:solidFill>
                  <a:cs typeface="+mn-cs"/>
                </a:rPr>
                <a:t>учащегося, обеспечивающих социальную компетентность, способность к самостоятельному усвоению новых знаний и умений, включая организацию этого процесса, культурную идентичность и толерантность</a:t>
              </a:r>
              <a:endParaRPr lang="ru-RU" sz="2000" dirty="0">
                <a:solidFill>
                  <a:srgbClr val="000000"/>
                </a:solidFill>
                <a:cs typeface="+mn-cs"/>
              </a:endParaRPr>
            </a:p>
            <a:p>
              <a:pPr eaLnBrk="1" hangingPunct="1">
                <a:defRPr/>
              </a:pPr>
              <a:endParaRPr lang="ru-RU" sz="2400" b="1" dirty="0">
                <a:solidFill>
                  <a:srgbClr val="006666"/>
                </a:solidFill>
                <a:cs typeface="+mn-cs"/>
              </a:endParaRPr>
            </a:p>
            <a:p>
              <a:pPr eaLnBrk="1" hangingPunct="1">
                <a:defRPr/>
              </a:pPr>
              <a:endParaRPr lang="ru-RU" sz="2400" b="1" dirty="0">
                <a:solidFill>
                  <a:srgbClr val="006666"/>
                </a:solidFill>
                <a:cs typeface="+mn-cs"/>
              </a:endParaRPr>
            </a:p>
            <a:p>
              <a:pPr eaLnBrk="1" hangingPunct="1">
                <a:defRPr/>
              </a:pPr>
              <a:endParaRPr lang="ru-RU" sz="2400" b="1" dirty="0">
                <a:solidFill>
                  <a:srgbClr val="000000"/>
                </a:solidFill>
                <a:cs typeface="+mn-cs"/>
              </a:endParaRPr>
            </a:p>
            <a:p>
              <a:pPr eaLnBrk="1" hangingPunct="1">
                <a:defRPr/>
              </a:pPr>
              <a:endParaRPr lang="ru-RU" sz="2400" b="1" dirty="0">
                <a:solidFill>
                  <a:srgbClr val="000000"/>
                </a:solidFill>
                <a:cs typeface="+mn-cs"/>
              </a:endParaRPr>
            </a:p>
            <a:p>
              <a:pPr eaLnBrk="1" hangingPunct="1">
                <a:defRPr/>
              </a:pPr>
              <a:endParaRPr lang="en-US" sz="1600" dirty="0">
                <a:solidFill>
                  <a:srgbClr val="000000"/>
                </a:solidFill>
                <a:cs typeface="+mn-cs"/>
              </a:endParaRPr>
            </a:p>
          </p:txBody>
        </p:sp>
        <p:grpSp>
          <p:nvGrpSpPr>
            <p:cNvPr id="20497" name="Group 12"/>
            <p:cNvGrpSpPr>
              <a:grpSpLocks/>
            </p:cNvGrpSpPr>
            <p:nvPr/>
          </p:nvGrpSpPr>
          <p:grpSpPr bwMode="auto">
            <a:xfrm>
              <a:off x="2842" y="1421"/>
              <a:ext cx="342" cy="867"/>
              <a:chOff x="2842" y="1421"/>
              <a:chExt cx="342" cy="867"/>
            </a:xfrm>
          </p:grpSpPr>
          <p:sp>
            <p:nvSpPr>
              <p:cNvPr id="53266" name="Freeform 13"/>
              <p:cNvSpPr>
                <a:spLocks/>
              </p:cNvSpPr>
              <p:nvPr/>
            </p:nvSpPr>
            <p:spPr bwMode="gray">
              <a:xfrm>
                <a:off x="2914" y="1421"/>
                <a:ext cx="153" cy="153"/>
              </a:xfrm>
              <a:custGeom>
                <a:avLst/>
                <a:gdLst>
                  <a:gd name="T0" fmla="*/ 133 w 267"/>
                  <a:gd name="T1" fmla="*/ 0 h 292"/>
                  <a:gd name="T2" fmla="*/ 161 w 267"/>
                  <a:gd name="T3" fmla="*/ 3 h 292"/>
                  <a:gd name="T4" fmla="*/ 186 w 267"/>
                  <a:gd name="T5" fmla="*/ 12 h 292"/>
                  <a:gd name="T6" fmla="*/ 209 w 267"/>
                  <a:gd name="T7" fmla="*/ 25 h 292"/>
                  <a:gd name="T8" fmla="*/ 228 w 267"/>
                  <a:gd name="T9" fmla="*/ 42 h 292"/>
                  <a:gd name="T10" fmla="*/ 245 w 267"/>
                  <a:gd name="T11" fmla="*/ 64 h 292"/>
                  <a:gd name="T12" fmla="*/ 257 w 267"/>
                  <a:gd name="T13" fmla="*/ 88 h 292"/>
                  <a:gd name="T14" fmla="*/ 265 w 267"/>
                  <a:gd name="T15" fmla="*/ 116 h 292"/>
                  <a:gd name="T16" fmla="*/ 267 w 267"/>
                  <a:gd name="T17" fmla="*/ 146 h 292"/>
                  <a:gd name="T18" fmla="*/ 265 w 267"/>
                  <a:gd name="T19" fmla="*/ 175 h 292"/>
                  <a:gd name="T20" fmla="*/ 257 w 267"/>
                  <a:gd name="T21" fmla="*/ 203 h 292"/>
                  <a:gd name="T22" fmla="*/ 245 w 267"/>
                  <a:gd name="T23" fmla="*/ 227 h 292"/>
                  <a:gd name="T24" fmla="*/ 228 w 267"/>
                  <a:gd name="T25" fmla="*/ 249 h 292"/>
                  <a:gd name="T26" fmla="*/ 209 w 267"/>
                  <a:gd name="T27" fmla="*/ 267 h 292"/>
                  <a:gd name="T28" fmla="*/ 186 w 267"/>
                  <a:gd name="T29" fmla="*/ 281 h 292"/>
                  <a:gd name="T30" fmla="*/ 161 w 267"/>
                  <a:gd name="T31" fmla="*/ 289 h 292"/>
                  <a:gd name="T32" fmla="*/ 133 w 267"/>
                  <a:gd name="T33" fmla="*/ 292 h 292"/>
                  <a:gd name="T34" fmla="*/ 103 w 267"/>
                  <a:gd name="T35" fmla="*/ 288 h 292"/>
                  <a:gd name="T36" fmla="*/ 75 w 267"/>
                  <a:gd name="T37" fmla="*/ 277 h 292"/>
                  <a:gd name="T38" fmla="*/ 51 w 267"/>
                  <a:gd name="T39" fmla="*/ 260 h 292"/>
                  <a:gd name="T40" fmla="*/ 29 w 267"/>
                  <a:gd name="T41" fmla="*/ 237 h 292"/>
                  <a:gd name="T42" fmla="*/ 13 w 267"/>
                  <a:gd name="T43" fmla="*/ 210 h 292"/>
                  <a:gd name="T44" fmla="*/ 4 w 267"/>
                  <a:gd name="T45" fmla="*/ 178 h 292"/>
                  <a:gd name="T46" fmla="*/ 0 w 267"/>
                  <a:gd name="T47" fmla="*/ 146 h 292"/>
                  <a:gd name="T48" fmla="*/ 4 w 267"/>
                  <a:gd name="T49" fmla="*/ 113 h 292"/>
                  <a:gd name="T50" fmla="*/ 13 w 267"/>
                  <a:gd name="T51" fmla="*/ 81 h 292"/>
                  <a:gd name="T52" fmla="*/ 29 w 267"/>
                  <a:gd name="T53" fmla="*/ 54 h 292"/>
                  <a:gd name="T54" fmla="*/ 51 w 267"/>
                  <a:gd name="T55" fmla="*/ 32 h 292"/>
                  <a:gd name="T56" fmla="*/ 75 w 267"/>
                  <a:gd name="T57" fmla="*/ 14 h 292"/>
                  <a:gd name="T58" fmla="*/ 103 w 267"/>
                  <a:gd name="T59" fmla="*/ 3 h 292"/>
                  <a:gd name="T60" fmla="*/ 133 w 267"/>
                  <a:gd name="T61" fmla="*/ 0 h 292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0" t="0" r="r" b="b"/>
                <a:pathLst>
                  <a:path w="267" h="292">
                    <a:moveTo>
                      <a:pt x="133" y="0"/>
                    </a:moveTo>
                    <a:lnTo>
                      <a:pt x="161" y="3"/>
                    </a:lnTo>
                    <a:lnTo>
                      <a:pt x="186" y="12"/>
                    </a:lnTo>
                    <a:lnTo>
                      <a:pt x="209" y="25"/>
                    </a:lnTo>
                    <a:lnTo>
                      <a:pt x="228" y="42"/>
                    </a:lnTo>
                    <a:lnTo>
                      <a:pt x="245" y="64"/>
                    </a:lnTo>
                    <a:lnTo>
                      <a:pt x="257" y="88"/>
                    </a:lnTo>
                    <a:lnTo>
                      <a:pt x="265" y="116"/>
                    </a:lnTo>
                    <a:lnTo>
                      <a:pt x="267" y="146"/>
                    </a:lnTo>
                    <a:lnTo>
                      <a:pt x="265" y="175"/>
                    </a:lnTo>
                    <a:lnTo>
                      <a:pt x="257" y="203"/>
                    </a:lnTo>
                    <a:lnTo>
                      <a:pt x="245" y="227"/>
                    </a:lnTo>
                    <a:lnTo>
                      <a:pt x="228" y="249"/>
                    </a:lnTo>
                    <a:lnTo>
                      <a:pt x="209" y="267"/>
                    </a:lnTo>
                    <a:lnTo>
                      <a:pt x="186" y="281"/>
                    </a:lnTo>
                    <a:lnTo>
                      <a:pt x="161" y="289"/>
                    </a:lnTo>
                    <a:lnTo>
                      <a:pt x="133" y="292"/>
                    </a:lnTo>
                    <a:lnTo>
                      <a:pt x="103" y="288"/>
                    </a:lnTo>
                    <a:lnTo>
                      <a:pt x="75" y="277"/>
                    </a:lnTo>
                    <a:lnTo>
                      <a:pt x="51" y="260"/>
                    </a:lnTo>
                    <a:lnTo>
                      <a:pt x="29" y="237"/>
                    </a:lnTo>
                    <a:lnTo>
                      <a:pt x="13" y="210"/>
                    </a:lnTo>
                    <a:lnTo>
                      <a:pt x="4" y="178"/>
                    </a:lnTo>
                    <a:lnTo>
                      <a:pt x="0" y="146"/>
                    </a:lnTo>
                    <a:lnTo>
                      <a:pt x="4" y="113"/>
                    </a:lnTo>
                    <a:lnTo>
                      <a:pt x="13" y="81"/>
                    </a:lnTo>
                    <a:lnTo>
                      <a:pt x="29" y="54"/>
                    </a:lnTo>
                    <a:lnTo>
                      <a:pt x="51" y="32"/>
                    </a:lnTo>
                    <a:lnTo>
                      <a:pt x="75" y="14"/>
                    </a:lnTo>
                    <a:lnTo>
                      <a:pt x="103" y="3"/>
                    </a:lnTo>
                    <a:lnTo>
                      <a:pt x="133" y="0"/>
                    </a:lnTo>
                    <a:close/>
                  </a:path>
                </a:pathLst>
              </a:custGeom>
              <a:solidFill>
                <a:srgbClr val="44988C"/>
              </a:solidFill>
              <a:ln>
                <a:noFill/>
              </a:ln>
              <a:effectLst>
                <a:outerShdw dist="91581" dir="3378596" algn="ctr" rotWithShape="0">
                  <a:srgbClr val="C0C0C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xmlns="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 sz="400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53267" name="Freeform 14"/>
              <p:cNvSpPr>
                <a:spLocks/>
              </p:cNvSpPr>
              <p:nvPr/>
            </p:nvSpPr>
            <p:spPr bwMode="gray">
              <a:xfrm>
                <a:off x="2842" y="1612"/>
                <a:ext cx="342" cy="676"/>
              </a:xfrm>
              <a:custGeom>
                <a:avLst/>
                <a:gdLst>
                  <a:gd name="T0" fmla="*/ 72 w 573"/>
                  <a:gd name="T1" fmla="*/ 5 h 1111"/>
                  <a:gd name="T2" fmla="*/ 30 w 573"/>
                  <a:gd name="T3" fmla="*/ 32 h 1111"/>
                  <a:gd name="T4" fmla="*/ 4 w 573"/>
                  <a:gd name="T5" fmla="*/ 75 h 1111"/>
                  <a:gd name="T6" fmla="*/ 0 w 573"/>
                  <a:gd name="T7" fmla="*/ 509 h 1111"/>
                  <a:gd name="T8" fmla="*/ 1 w 573"/>
                  <a:gd name="T9" fmla="*/ 516 h 1111"/>
                  <a:gd name="T10" fmla="*/ 9 w 573"/>
                  <a:gd name="T11" fmla="*/ 533 h 1111"/>
                  <a:gd name="T12" fmla="*/ 26 w 573"/>
                  <a:gd name="T13" fmla="*/ 550 h 1111"/>
                  <a:gd name="T14" fmla="*/ 56 w 573"/>
                  <a:gd name="T15" fmla="*/ 557 h 1111"/>
                  <a:gd name="T16" fmla="*/ 84 w 573"/>
                  <a:gd name="T17" fmla="*/ 551 h 1111"/>
                  <a:gd name="T18" fmla="*/ 100 w 573"/>
                  <a:gd name="T19" fmla="*/ 534 h 1111"/>
                  <a:gd name="T20" fmla="*/ 106 w 573"/>
                  <a:gd name="T21" fmla="*/ 516 h 1111"/>
                  <a:gd name="T22" fmla="*/ 108 w 573"/>
                  <a:gd name="T23" fmla="*/ 503 h 1111"/>
                  <a:gd name="T24" fmla="*/ 108 w 573"/>
                  <a:gd name="T25" fmla="*/ 166 h 1111"/>
                  <a:gd name="T26" fmla="*/ 135 w 573"/>
                  <a:gd name="T27" fmla="*/ 1066 h 1111"/>
                  <a:gd name="T28" fmla="*/ 138 w 573"/>
                  <a:gd name="T29" fmla="*/ 1073 h 1111"/>
                  <a:gd name="T30" fmla="*/ 151 w 573"/>
                  <a:gd name="T31" fmla="*/ 1089 h 1111"/>
                  <a:gd name="T32" fmla="*/ 174 w 573"/>
                  <a:gd name="T33" fmla="*/ 1105 h 1111"/>
                  <a:gd name="T34" fmla="*/ 199 w 573"/>
                  <a:gd name="T35" fmla="*/ 1111 h 1111"/>
                  <a:gd name="T36" fmla="*/ 227 w 573"/>
                  <a:gd name="T37" fmla="*/ 1110 h 1111"/>
                  <a:gd name="T38" fmla="*/ 255 w 573"/>
                  <a:gd name="T39" fmla="*/ 1097 h 1111"/>
                  <a:gd name="T40" fmla="*/ 272 w 573"/>
                  <a:gd name="T41" fmla="*/ 1080 h 1111"/>
                  <a:gd name="T42" fmla="*/ 278 w 573"/>
                  <a:gd name="T43" fmla="*/ 1068 h 1111"/>
                  <a:gd name="T44" fmla="*/ 279 w 573"/>
                  <a:gd name="T45" fmla="*/ 499 h 1111"/>
                  <a:gd name="T46" fmla="*/ 302 w 573"/>
                  <a:gd name="T47" fmla="*/ 503 h 1111"/>
                  <a:gd name="T48" fmla="*/ 302 w 573"/>
                  <a:gd name="T49" fmla="*/ 534 h 1111"/>
                  <a:gd name="T50" fmla="*/ 304 w 573"/>
                  <a:gd name="T51" fmla="*/ 590 h 1111"/>
                  <a:gd name="T52" fmla="*/ 304 w 573"/>
                  <a:gd name="T53" fmla="*/ 664 h 1111"/>
                  <a:gd name="T54" fmla="*/ 304 w 573"/>
                  <a:gd name="T55" fmla="*/ 750 h 1111"/>
                  <a:gd name="T56" fmla="*/ 304 w 573"/>
                  <a:gd name="T57" fmla="*/ 838 h 1111"/>
                  <a:gd name="T58" fmla="*/ 305 w 573"/>
                  <a:gd name="T59" fmla="*/ 926 h 1111"/>
                  <a:gd name="T60" fmla="*/ 305 w 573"/>
                  <a:gd name="T61" fmla="*/ 1004 h 1111"/>
                  <a:gd name="T62" fmla="*/ 305 w 573"/>
                  <a:gd name="T63" fmla="*/ 1066 h 1111"/>
                  <a:gd name="T64" fmla="*/ 306 w 573"/>
                  <a:gd name="T65" fmla="*/ 1073 h 1111"/>
                  <a:gd name="T66" fmla="*/ 315 w 573"/>
                  <a:gd name="T67" fmla="*/ 1088 h 1111"/>
                  <a:gd name="T68" fmla="*/ 335 w 573"/>
                  <a:gd name="T69" fmla="*/ 1103 h 1111"/>
                  <a:gd name="T70" fmla="*/ 372 w 573"/>
                  <a:gd name="T71" fmla="*/ 1111 h 1111"/>
                  <a:gd name="T72" fmla="*/ 408 w 573"/>
                  <a:gd name="T73" fmla="*/ 1103 h 1111"/>
                  <a:gd name="T74" fmla="*/ 429 w 573"/>
                  <a:gd name="T75" fmla="*/ 1089 h 1111"/>
                  <a:gd name="T76" fmla="*/ 437 w 573"/>
                  <a:gd name="T77" fmla="*/ 1073 h 1111"/>
                  <a:gd name="T78" fmla="*/ 438 w 573"/>
                  <a:gd name="T79" fmla="*/ 1067 h 1111"/>
                  <a:gd name="T80" fmla="*/ 466 w 573"/>
                  <a:gd name="T81" fmla="*/ 166 h 1111"/>
                  <a:gd name="T82" fmla="*/ 468 w 573"/>
                  <a:gd name="T83" fmla="*/ 503 h 1111"/>
                  <a:gd name="T84" fmla="*/ 472 w 573"/>
                  <a:gd name="T85" fmla="*/ 517 h 1111"/>
                  <a:gd name="T86" fmla="*/ 483 w 573"/>
                  <a:gd name="T87" fmla="*/ 537 h 1111"/>
                  <a:gd name="T88" fmla="*/ 505 w 573"/>
                  <a:gd name="T89" fmla="*/ 551 h 1111"/>
                  <a:gd name="T90" fmla="*/ 536 w 573"/>
                  <a:gd name="T91" fmla="*/ 551 h 1111"/>
                  <a:gd name="T92" fmla="*/ 557 w 573"/>
                  <a:gd name="T93" fmla="*/ 537 h 1111"/>
                  <a:gd name="T94" fmla="*/ 570 w 573"/>
                  <a:gd name="T95" fmla="*/ 517 h 1111"/>
                  <a:gd name="T96" fmla="*/ 573 w 573"/>
                  <a:gd name="T97" fmla="*/ 508 h 1111"/>
                  <a:gd name="T98" fmla="*/ 572 w 573"/>
                  <a:gd name="T99" fmla="*/ 68 h 1111"/>
                  <a:gd name="T100" fmla="*/ 546 w 573"/>
                  <a:gd name="T101" fmla="*/ 28 h 1111"/>
                  <a:gd name="T102" fmla="*/ 506 w 573"/>
                  <a:gd name="T103" fmla="*/ 4 h 1111"/>
                  <a:gd name="T104" fmla="*/ 94 w 573"/>
                  <a:gd name="T105" fmla="*/ 0 h 1111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0" t="0" r="r" b="b"/>
                <a:pathLst>
                  <a:path w="573" h="1111">
                    <a:moveTo>
                      <a:pt x="94" y="0"/>
                    </a:moveTo>
                    <a:lnTo>
                      <a:pt x="72" y="5"/>
                    </a:lnTo>
                    <a:lnTo>
                      <a:pt x="50" y="16"/>
                    </a:lnTo>
                    <a:lnTo>
                      <a:pt x="30" y="32"/>
                    </a:lnTo>
                    <a:lnTo>
                      <a:pt x="15" y="53"/>
                    </a:lnTo>
                    <a:lnTo>
                      <a:pt x="4" y="75"/>
                    </a:lnTo>
                    <a:lnTo>
                      <a:pt x="0" y="99"/>
                    </a:lnTo>
                    <a:lnTo>
                      <a:pt x="0" y="509"/>
                    </a:lnTo>
                    <a:lnTo>
                      <a:pt x="0" y="511"/>
                    </a:lnTo>
                    <a:lnTo>
                      <a:pt x="1" y="516"/>
                    </a:lnTo>
                    <a:lnTo>
                      <a:pt x="4" y="525"/>
                    </a:lnTo>
                    <a:lnTo>
                      <a:pt x="9" y="533"/>
                    </a:lnTo>
                    <a:lnTo>
                      <a:pt x="16" y="543"/>
                    </a:lnTo>
                    <a:lnTo>
                      <a:pt x="26" y="550"/>
                    </a:lnTo>
                    <a:lnTo>
                      <a:pt x="39" y="556"/>
                    </a:lnTo>
                    <a:lnTo>
                      <a:pt x="56" y="557"/>
                    </a:lnTo>
                    <a:lnTo>
                      <a:pt x="72" y="556"/>
                    </a:lnTo>
                    <a:lnTo>
                      <a:pt x="84" y="551"/>
                    </a:lnTo>
                    <a:lnTo>
                      <a:pt x="92" y="543"/>
                    </a:lnTo>
                    <a:lnTo>
                      <a:pt x="100" y="534"/>
                    </a:lnTo>
                    <a:lnTo>
                      <a:pt x="103" y="525"/>
                    </a:lnTo>
                    <a:lnTo>
                      <a:pt x="106" y="516"/>
                    </a:lnTo>
                    <a:lnTo>
                      <a:pt x="107" y="508"/>
                    </a:lnTo>
                    <a:lnTo>
                      <a:pt x="108" y="503"/>
                    </a:lnTo>
                    <a:lnTo>
                      <a:pt x="108" y="500"/>
                    </a:lnTo>
                    <a:lnTo>
                      <a:pt x="108" y="166"/>
                    </a:lnTo>
                    <a:lnTo>
                      <a:pt x="134" y="167"/>
                    </a:lnTo>
                    <a:lnTo>
                      <a:pt x="135" y="1066"/>
                    </a:lnTo>
                    <a:lnTo>
                      <a:pt x="136" y="1068"/>
                    </a:lnTo>
                    <a:lnTo>
                      <a:pt x="138" y="1073"/>
                    </a:lnTo>
                    <a:lnTo>
                      <a:pt x="143" y="1080"/>
                    </a:lnTo>
                    <a:lnTo>
                      <a:pt x="151" y="1089"/>
                    </a:lnTo>
                    <a:lnTo>
                      <a:pt x="162" y="1097"/>
                    </a:lnTo>
                    <a:lnTo>
                      <a:pt x="174" y="1105"/>
                    </a:lnTo>
                    <a:lnTo>
                      <a:pt x="189" y="1110"/>
                    </a:lnTo>
                    <a:lnTo>
                      <a:pt x="199" y="1111"/>
                    </a:lnTo>
                    <a:lnTo>
                      <a:pt x="217" y="1111"/>
                    </a:lnTo>
                    <a:lnTo>
                      <a:pt x="227" y="1110"/>
                    </a:lnTo>
                    <a:lnTo>
                      <a:pt x="243" y="1105"/>
                    </a:lnTo>
                    <a:lnTo>
                      <a:pt x="255" y="1097"/>
                    </a:lnTo>
                    <a:lnTo>
                      <a:pt x="265" y="1089"/>
                    </a:lnTo>
                    <a:lnTo>
                      <a:pt x="272" y="1080"/>
                    </a:lnTo>
                    <a:lnTo>
                      <a:pt x="276" y="1073"/>
                    </a:lnTo>
                    <a:lnTo>
                      <a:pt x="278" y="1068"/>
                    </a:lnTo>
                    <a:lnTo>
                      <a:pt x="279" y="1066"/>
                    </a:lnTo>
                    <a:lnTo>
                      <a:pt x="279" y="499"/>
                    </a:lnTo>
                    <a:lnTo>
                      <a:pt x="302" y="499"/>
                    </a:lnTo>
                    <a:lnTo>
                      <a:pt x="302" y="503"/>
                    </a:lnTo>
                    <a:lnTo>
                      <a:pt x="302" y="515"/>
                    </a:lnTo>
                    <a:lnTo>
                      <a:pt x="302" y="534"/>
                    </a:lnTo>
                    <a:lnTo>
                      <a:pt x="302" y="560"/>
                    </a:lnTo>
                    <a:lnTo>
                      <a:pt x="304" y="590"/>
                    </a:lnTo>
                    <a:lnTo>
                      <a:pt x="304" y="626"/>
                    </a:lnTo>
                    <a:lnTo>
                      <a:pt x="304" y="664"/>
                    </a:lnTo>
                    <a:lnTo>
                      <a:pt x="304" y="706"/>
                    </a:lnTo>
                    <a:lnTo>
                      <a:pt x="304" y="750"/>
                    </a:lnTo>
                    <a:lnTo>
                      <a:pt x="304" y="793"/>
                    </a:lnTo>
                    <a:lnTo>
                      <a:pt x="304" y="838"/>
                    </a:lnTo>
                    <a:lnTo>
                      <a:pt x="305" y="882"/>
                    </a:lnTo>
                    <a:lnTo>
                      <a:pt x="305" y="926"/>
                    </a:lnTo>
                    <a:lnTo>
                      <a:pt x="305" y="966"/>
                    </a:lnTo>
                    <a:lnTo>
                      <a:pt x="305" y="1004"/>
                    </a:lnTo>
                    <a:lnTo>
                      <a:pt x="305" y="1037"/>
                    </a:lnTo>
                    <a:lnTo>
                      <a:pt x="305" y="1066"/>
                    </a:lnTo>
                    <a:lnTo>
                      <a:pt x="305" y="1067"/>
                    </a:lnTo>
                    <a:lnTo>
                      <a:pt x="306" y="1073"/>
                    </a:lnTo>
                    <a:lnTo>
                      <a:pt x="310" y="1079"/>
                    </a:lnTo>
                    <a:lnTo>
                      <a:pt x="315" y="1088"/>
                    </a:lnTo>
                    <a:lnTo>
                      <a:pt x="323" y="1096"/>
                    </a:lnTo>
                    <a:lnTo>
                      <a:pt x="335" y="1103"/>
                    </a:lnTo>
                    <a:lnTo>
                      <a:pt x="351" y="1108"/>
                    </a:lnTo>
                    <a:lnTo>
                      <a:pt x="372" y="1111"/>
                    </a:lnTo>
                    <a:lnTo>
                      <a:pt x="392" y="1108"/>
                    </a:lnTo>
                    <a:lnTo>
                      <a:pt x="408" y="1103"/>
                    </a:lnTo>
                    <a:lnTo>
                      <a:pt x="420" y="1096"/>
                    </a:lnTo>
                    <a:lnTo>
                      <a:pt x="429" y="1089"/>
                    </a:lnTo>
                    <a:lnTo>
                      <a:pt x="434" y="1080"/>
                    </a:lnTo>
                    <a:lnTo>
                      <a:pt x="437" y="1073"/>
                    </a:lnTo>
                    <a:lnTo>
                      <a:pt x="438" y="1068"/>
                    </a:lnTo>
                    <a:lnTo>
                      <a:pt x="438" y="1067"/>
                    </a:lnTo>
                    <a:lnTo>
                      <a:pt x="440" y="166"/>
                    </a:lnTo>
                    <a:lnTo>
                      <a:pt x="466" y="166"/>
                    </a:lnTo>
                    <a:lnTo>
                      <a:pt x="466" y="500"/>
                    </a:lnTo>
                    <a:lnTo>
                      <a:pt x="468" y="503"/>
                    </a:lnTo>
                    <a:lnTo>
                      <a:pt x="469" y="509"/>
                    </a:lnTo>
                    <a:lnTo>
                      <a:pt x="472" y="517"/>
                    </a:lnTo>
                    <a:lnTo>
                      <a:pt x="477" y="527"/>
                    </a:lnTo>
                    <a:lnTo>
                      <a:pt x="483" y="537"/>
                    </a:lnTo>
                    <a:lnTo>
                      <a:pt x="493" y="545"/>
                    </a:lnTo>
                    <a:lnTo>
                      <a:pt x="505" y="551"/>
                    </a:lnTo>
                    <a:lnTo>
                      <a:pt x="520" y="554"/>
                    </a:lnTo>
                    <a:lnTo>
                      <a:pt x="536" y="551"/>
                    </a:lnTo>
                    <a:lnTo>
                      <a:pt x="548" y="545"/>
                    </a:lnTo>
                    <a:lnTo>
                      <a:pt x="557" y="537"/>
                    </a:lnTo>
                    <a:lnTo>
                      <a:pt x="563" y="527"/>
                    </a:lnTo>
                    <a:lnTo>
                      <a:pt x="570" y="517"/>
                    </a:lnTo>
                    <a:lnTo>
                      <a:pt x="573" y="510"/>
                    </a:lnTo>
                    <a:lnTo>
                      <a:pt x="573" y="508"/>
                    </a:lnTo>
                    <a:lnTo>
                      <a:pt x="573" y="79"/>
                    </a:lnTo>
                    <a:lnTo>
                      <a:pt x="572" y="68"/>
                    </a:lnTo>
                    <a:lnTo>
                      <a:pt x="561" y="47"/>
                    </a:lnTo>
                    <a:lnTo>
                      <a:pt x="546" y="28"/>
                    </a:lnTo>
                    <a:lnTo>
                      <a:pt x="528" y="14"/>
                    </a:lnTo>
                    <a:lnTo>
                      <a:pt x="506" y="4"/>
                    </a:lnTo>
                    <a:lnTo>
                      <a:pt x="485" y="0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44988C"/>
              </a:solidFill>
              <a:ln>
                <a:noFill/>
              </a:ln>
              <a:effectLst>
                <a:outerShdw dist="91581" dir="3378596" algn="ctr" rotWithShape="0">
                  <a:srgbClr val="C0C0C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xmlns="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 sz="4000">
                  <a:solidFill>
                    <a:srgbClr val="000000"/>
                  </a:solidFill>
                  <a:cs typeface="+mn-cs"/>
                </a:endParaRPr>
              </a:p>
            </p:txBody>
          </p:sp>
        </p:grpSp>
      </p:grpSp>
      <p:grpSp>
        <p:nvGrpSpPr>
          <p:cNvPr id="20488" name="Group 12"/>
          <p:cNvGrpSpPr>
            <a:grpSpLocks/>
          </p:cNvGrpSpPr>
          <p:nvPr/>
        </p:nvGrpSpPr>
        <p:grpSpPr bwMode="auto">
          <a:xfrm>
            <a:off x="323850" y="836613"/>
            <a:ext cx="5545138" cy="1008062"/>
            <a:chOff x="555" y="2823"/>
            <a:chExt cx="973" cy="1065"/>
          </a:xfrm>
        </p:grpSpPr>
        <p:pic>
          <p:nvPicPr>
            <p:cNvPr id="20490" name="Picture 13" descr="Picture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36" y="3718"/>
              <a:ext cx="819" cy="1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3259" name="Oval 14"/>
            <p:cNvSpPr>
              <a:spLocks noChangeArrowheads="1"/>
            </p:cNvSpPr>
            <p:nvPr/>
          </p:nvSpPr>
          <p:spPr bwMode="gray">
            <a:xfrm>
              <a:off x="555" y="2823"/>
              <a:ext cx="973" cy="973"/>
            </a:xfrm>
            <a:prstGeom prst="ellipse">
              <a:avLst/>
            </a:prstGeom>
            <a:gradFill rotWithShape="1">
              <a:gsLst>
                <a:gs pos="0">
                  <a:srgbClr val="F0EA00"/>
                </a:gs>
                <a:gs pos="100000">
                  <a:srgbClr val="898600"/>
                </a:gs>
              </a:gsLst>
              <a:path path="rect">
                <a:fillToRect l="100000" t="10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ru-RU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53260" name="Oval 15"/>
            <p:cNvSpPr>
              <a:spLocks noChangeArrowheads="1"/>
            </p:cNvSpPr>
            <p:nvPr/>
          </p:nvSpPr>
          <p:spPr bwMode="gray">
            <a:xfrm>
              <a:off x="576" y="2846"/>
              <a:ext cx="928" cy="929"/>
            </a:xfrm>
            <a:prstGeom prst="ellipse">
              <a:avLst/>
            </a:prstGeom>
            <a:gradFill rotWithShape="1">
              <a:gsLst>
                <a:gs pos="0">
                  <a:srgbClr val="F0EA00">
                    <a:alpha val="85001"/>
                  </a:srgbClr>
                </a:gs>
                <a:gs pos="100000">
                  <a:srgbClr val="98950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ru-RU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53261" name="Oval 16"/>
            <p:cNvSpPr>
              <a:spLocks noChangeArrowheads="1"/>
            </p:cNvSpPr>
            <p:nvPr/>
          </p:nvSpPr>
          <p:spPr bwMode="gray">
            <a:xfrm>
              <a:off x="612" y="2880"/>
              <a:ext cx="839" cy="839"/>
            </a:xfrm>
            <a:prstGeom prst="ellipse">
              <a:avLst/>
            </a:prstGeom>
            <a:gradFill rotWithShape="1">
              <a:gsLst>
                <a:gs pos="0">
                  <a:srgbClr val="F0EA00"/>
                </a:gs>
                <a:gs pos="100000">
                  <a:srgbClr val="AEAA0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ru-RU">
                <a:solidFill>
                  <a:srgbClr val="000000"/>
                </a:solidFill>
                <a:cs typeface="+mn-cs"/>
              </a:endParaRPr>
            </a:p>
          </p:txBody>
        </p:sp>
        <p:pic>
          <p:nvPicPr>
            <p:cNvPr id="20494" name="Picture 17" descr="Picture1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76" y="2880"/>
              <a:ext cx="616" cy="6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03804" name="Text Box 28"/>
          <p:cNvSpPr txBox="1">
            <a:spLocks noChangeArrowheads="1"/>
          </p:cNvSpPr>
          <p:nvPr/>
        </p:nvSpPr>
        <p:spPr bwMode="auto">
          <a:xfrm>
            <a:off x="1403350" y="908050"/>
            <a:ext cx="34417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 b="1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Понятие УУД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Group 9"/>
          <p:cNvGrpSpPr>
            <a:grpSpLocks/>
          </p:cNvGrpSpPr>
          <p:nvPr/>
        </p:nvGrpSpPr>
        <p:grpSpPr bwMode="auto">
          <a:xfrm>
            <a:off x="4643438" y="2276475"/>
            <a:ext cx="4319587" cy="5284788"/>
            <a:chOff x="2842" y="1421"/>
            <a:chExt cx="2164" cy="2618"/>
          </a:xfrm>
        </p:grpSpPr>
        <p:sp>
          <p:nvSpPr>
            <p:cNvPr id="54290" name="AutoShape 10"/>
            <p:cNvSpPr>
              <a:spLocks noChangeArrowheads="1"/>
            </p:cNvSpPr>
            <p:nvPr/>
          </p:nvSpPr>
          <p:spPr bwMode="gray">
            <a:xfrm>
              <a:off x="2894" y="1747"/>
              <a:ext cx="2112" cy="1595"/>
            </a:xfrm>
            <a:prstGeom prst="roundRect">
              <a:avLst>
                <a:gd name="adj" fmla="val 10347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D8F4BE"/>
                </a:gs>
              </a:gsLst>
              <a:lin ang="2700000" scaled="1"/>
            </a:gradFill>
            <a:ln w="50800">
              <a:solidFill>
                <a:srgbClr val="44988C"/>
              </a:solidFill>
              <a:round/>
              <a:headEnd/>
              <a:tailEnd/>
            </a:ln>
            <a:effectLst>
              <a:outerShdw dist="107763" dir="2700000" algn="ctr" rotWithShape="0">
                <a:srgbClr val="C0C0C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54291" name="Text Box 11"/>
            <p:cNvSpPr txBox="1">
              <a:spLocks noChangeArrowheads="1"/>
            </p:cNvSpPr>
            <p:nvPr/>
          </p:nvSpPr>
          <p:spPr bwMode="gray">
            <a:xfrm>
              <a:off x="2878" y="1820"/>
              <a:ext cx="2090" cy="22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61950" indent="173038" eaLnBrk="0" hangingPunct="0">
                <a:defRPr sz="4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4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4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4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4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defRPr/>
              </a:pPr>
              <a:r>
                <a:rPr lang="ru-RU" sz="2000" b="1" dirty="0">
                  <a:solidFill>
                    <a:srgbClr val="FF3300"/>
                  </a:solidFill>
                  <a:cs typeface="+mn-cs"/>
                </a:rPr>
                <a:t>Умение учиться</a:t>
              </a:r>
              <a:r>
                <a:rPr lang="ru-RU" sz="2000" b="1" dirty="0">
                  <a:solidFill>
                    <a:srgbClr val="C00000"/>
                  </a:solidFill>
                  <a:cs typeface="+mn-cs"/>
                </a:rPr>
                <a:t> </a:t>
              </a:r>
              <a:r>
                <a:rPr lang="ru-RU" sz="2000" dirty="0">
                  <a:solidFill>
                    <a:srgbClr val="000000"/>
                  </a:solidFill>
                  <a:cs typeface="+mn-cs"/>
                </a:rPr>
                <a:t>– </a:t>
              </a:r>
              <a:r>
                <a:rPr lang="ru-RU" sz="2000" dirty="0">
                  <a:solidFill>
                    <a:srgbClr val="333399"/>
                  </a:solidFill>
                  <a:cs typeface="+mn-cs"/>
                </a:rPr>
                <a:t>существенный фактор повышения эффективности освоения учащимися предметных знаний, формирования умений и компетенций, образа мира и </a:t>
              </a:r>
              <a:r>
                <a:rPr lang="ru-RU" sz="2000" dirty="0" err="1">
                  <a:solidFill>
                    <a:srgbClr val="333399"/>
                  </a:solidFill>
                  <a:cs typeface="+mn-cs"/>
                </a:rPr>
                <a:t>ценностно</a:t>
              </a:r>
              <a:r>
                <a:rPr lang="ru-RU" sz="2000" dirty="0">
                  <a:solidFill>
                    <a:srgbClr val="333399"/>
                  </a:solidFill>
                  <a:cs typeface="+mn-cs"/>
                </a:rPr>
                <a:t> – смысловых оснований личностного морального выбора</a:t>
              </a:r>
            </a:p>
            <a:p>
              <a:pPr eaLnBrk="1" hangingPunct="1">
                <a:defRPr/>
              </a:pPr>
              <a:endParaRPr lang="ru-RU" sz="2400" b="1" dirty="0">
                <a:solidFill>
                  <a:srgbClr val="006666"/>
                </a:solidFill>
                <a:cs typeface="+mn-cs"/>
              </a:endParaRPr>
            </a:p>
            <a:p>
              <a:pPr eaLnBrk="1" hangingPunct="1">
                <a:defRPr/>
              </a:pPr>
              <a:endParaRPr lang="ru-RU" sz="2400" b="1" dirty="0">
                <a:solidFill>
                  <a:srgbClr val="000000"/>
                </a:solidFill>
                <a:cs typeface="+mn-cs"/>
              </a:endParaRPr>
            </a:p>
            <a:p>
              <a:pPr eaLnBrk="1" hangingPunct="1">
                <a:defRPr/>
              </a:pPr>
              <a:endParaRPr lang="ru-RU" sz="2400" b="1" dirty="0">
                <a:solidFill>
                  <a:srgbClr val="000000"/>
                </a:solidFill>
                <a:cs typeface="+mn-cs"/>
              </a:endParaRPr>
            </a:p>
            <a:p>
              <a:pPr eaLnBrk="1" hangingPunct="1">
                <a:defRPr/>
              </a:pPr>
              <a:endParaRPr lang="en-US" sz="1600" dirty="0">
                <a:solidFill>
                  <a:srgbClr val="000000"/>
                </a:solidFill>
                <a:cs typeface="+mn-cs"/>
              </a:endParaRPr>
            </a:p>
          </p:txBody>
        </p:sp>
        <p:grpSp>
          <p:nvGrpSpPr>
            <p:cNvPr id="21524" name="Group 12"/>
            <p:cNvGrpSpPr>
              <a:grpSpLocks/>
            </p:cNvGrpSpPr>
            <p:nvPr/>
          </p:nvGrpSpPr>
          <p:grpSpPr bwMode="auto">
            <a:xfrm>
              <a:off x="2842" y="1421"/>
              <a:ext cx="342" cy="867"/>
              <a:chOff x="2842" y="1421"/>
              <a:chExt cx="342" cy="867"/>
            </a:xfrm>
          </p:grpSpPr>
          <p:sp>
            <p:nvSpPr>
              <p:cNvPr id="54293" name="Freeform 13"/>
              <p:cNvSpPr>
                <a:spLocks/>
              </p:cNvSpPr>
              <p:nvPr/>
            </p:nvSpPr>
            <p:spPr bwMode="gray">
              <a:xfrm>
                <a:off x="2914" y="1421"/>
                <a:ext cx="153" cy="153"/>
              </a:xfrm>
              <a:custGeom>
                <a:avLst/>
                <a:gdLst>
                  <a:gd name="T0" fmla="*/ 133 w 267"/>
                  <a:gd name="T1" fmla="*/ 0 h 292"/>
                  <a:gd name="T2" fmla="*/ 161 w 267"/>
                  <a:gd name="T3" fmla="*/ 3 h 292"/>
                  <a:gd name="T4" fmla="*/ 186 w 267"/>
                  <a:gd name="T5" fmla="*/ 12 h 292"/>
                  <a:gd name="T6" fmla="*/ 209 w 267"/>
                  <a:gd name="T7" fmla="*/ 25 h 292"/>
                  <a:gd name="T8" fmla="*/ 228 w 267"/>
                  <a:gd name="T9" fmla="*/ 42 h 292"/>
                  <a:gd name="T10" fmla="*/ 245 w 267"/>
                  <a:gd name="T11" fmla="*/ 64 h 292"/>
                  <a:gd name="T12" fmla="*/ 257 w 267"/>
                  <a:gd name="T13" fmla="*/ 88 h 292"/>
                  <a:gd name="T14" fmla="*/ 265 w 267"/>
                  <a:gd name="T15" fmla="*/ 116 h 292"/>
                  <a:gd name="T16" fmla="*/ 267 w 267"/>
                  <a:gd name="T17" fmla="*/ 146 h 292"/>
                  <a:gd name="T18" fmla="*/ 265 w 267"/>
                  <a:gd name="T19" fmla="*/ 175 h 292"/>
                  <a:gd name="T20" fmla="*/ 257 w 267"/>
                  <a:gd name="T21" fmla="*/ 203 h 292"/>
                  <a:gd name="T22" fmla="*/ 245 w 267"/>
                  <a:gd name="T23" fmla="*/ 227 h 292"/>
                  <a:gd name="T24" fmla="*/ 228 w 267"/>
                  <a:gd name="T25" fmla="*/ 249 h 292"/>
                  <a:gd name="T26" fmla="*/ 209 w 267"/>
                  <a:gd name="T27" fmla="*/ 267 h 292"/>
                  <a:gd name="T28" fmla="*/ 186 w 267"/>
                  <a:gd name="T29" fmla="*/ 281 h 292"/>
                  <a:gd name="T30" fmla="*/ 161 w 267"/>
                  <a:gd name="T31" fmla="*/ 289 h 292"/>
                  <a:gd name="T32" fmla="*/ 133 w 267"/>
                  <a:gd name="T33" fmla="*/ 292 h 292"/>
                  <a:gd name="T34" fmla="*/ 103 w 267"/>
                  <a:gd name="T35" fmla="*/ 288 h 292"/>
                  <a:gd name="T36" fmla="*/ 75 w 267"/>
                  <a:gd name="T37" fmla="*/ 277 h 292"/>
                  <a:gd name="T38" fmla="*/ 51 w 267"/>
                  <a:gd name="T39" fmla="*/ 260 h 292"/>
                  <a:gd name="T40" fmla="*/ 29 w 267"/>
                  <a:gd name="T41" fmla="*/ 237 h 292"/>
                  <a:gd name="T42" fmla="*/ 13 w 267"/>
                  <a:gd name="T43" fmla="*/ 210 h 292"/>
                  <a:gd name="T44" fmla="*/ 4 w 267"/>
                  <a:gd name="T45" fmla="*/ 178 h 292"/>
                  <a:gd name="T46" fmla="*/ 0 w 267"/>
                  <a:gd name="T47" fmla="*/ 146 h 292"/>
                  <a:gd name="T48" fmla="*/ 4 w 267"/>
                  <a:gd name="T49" fmla="*/ 113 h 292"/>
                  <a:gd name="T50" fmla="*/ 13 w 267"/>
                  <a:gd name="T51" fmla="*/ 81 h 292"/>
                  <a:gd name="T52" fmla="*/ 29 w 267"/>
                  <a:gd name="T53" fmla="*/ 54 h 292"/>
                  <a:gd name="T54" fmla="*/ 51 w 267"/>
                  <a:gd name="T55" fmla="*/ 32 h 292"/>
                  <a:gd name="T56" fmla="*/ 75 w 267"/>
                  <a:gd name="T57" fmla="*/ 14 h 292"/>
                  <a:gd name="T58" fmla="*/ 103 w 267"/>
                  <a:gd name="T59" fmla="*/ 3 h 292"/>
                  <a:gd name="T60" fmla="*/ 133 w 267"/>
                  <a:gd name="T61" fmla="*/ 0 h 292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0" t="0" r="r" b="b"/>
                <a:pathLst>
                  <a:path w="267" h="292">
                    <a:moveTo>
                      <a:pt x="133" y="0"/>
                    </a:moveTo>
                    <a:lnTo>
                      <a:pt x="161" y="3"/>
                    </a:lnTo>
                    <a:lnTo>
                      <a:pt x="186" y="12"/>
                    </a:lnTo>
                    <a:lnTo>
                      <a:pt x="209" y="25"/>
                    </a:lnTo>
                    <a:lnTo>
                      <a:pt x="228" y="42"/>
                    </a:lnTo>
                    <a:lnTo>
                      <a:pt x="245" y="64"/>
                    </a:lnTo>
                    <a:lnTo>
                      <a:pt x="257" y="88"/>
                    </a:lnTo>
                    <a:lnTo>
                      <a:pt x="265" y="116"/>
                    </a:lnTo>
                    <a:lnTo>
                      <a:pt x="267" y="146"/>
                    </a:lnTo>
                    <a:lnTo>
                      <a:pt x="265" y="175"/>
                    </a:lnTo>
                    <a:lnTo>
                      <a:pt x="257" y="203"/>
                    </a:lnTo>
                    <a:lnTo>
                      <a:pt x="245" y="227"/>
                    </a:lnTo>
                    <a:lnTo>
                      <a:pt x="228" y="249"/>
                    </a:lnTo>
                    <a:lnTo>
                      <a:pt x="209" y="267"/>
                    </a:lnTo>
                    <a:lnTo>
                      <a:pt x="186" y="281"/>
                    </a:lnTo>
                    <a:lnTo>
                      <a:pt x="161" y="289"/>
                    </a:lnTo>
                    <a:lnTo>
                      <a:pt x="133" y="292"/>
                    </a:lnTo>
                    <a:lnTo>
                      <a:pt x="103" y="288"/>
                    </a:lnTo>
                    <a:lnTo>
                      <a:pt x="75" y="277"/>
                    </a:lnTo>
                    <a:lnTo>
                      <a:pt x="51" y="260"/>
                    </a:lnTo>
                    <a:lnTo>
                      <a:pt x="29" y="237"/>
                    </a:lnTo>
                    <a:lnTo>
                      <a:pt x="13" y="210"/>
                    </a:lnTo>
                    <a:lnTo>
                      <a:pt x="4" y="178"/>
                    </a:lnTo>
                    <a:lnTo>
                      <a:pt x="0" y="146"/>
                    </a:lnTo>
                    <a:lnTo>
                      <a:pt x="4" y="113"/>
                    </a:lnTo>
                    <a:lnTo>
                      <a:pt x="13" y="81"/>
                    </a:lnTo>
                    <a:lnTo>
                      <a:pt x="29" y="54"/>
                    </a:lnTo>
                    <a:lnTo>
                      <a:pt x="51" y="32"/>
                    </a:lnTo>
                    <a:lnTo>
                      <a:pt x="75" y="14"/>
                    </a:lnTo>
                    <a:lnTo>
                      <a:pt x="103" y="3"/>
                    </a:lnTo>
                    <a:lnTo>
                      <a:pt x="133" y="0"/>
                    </a:lnTo>
                    <a:close/>
                  </a:path>
                </a:pathLst>
              </a:custGeom>
              <a:solidFill>
                <a:srgbClr val="44988C"/>
              </a:solidFill>
              <a:ln>
                <a:noFill/>
              </a:ln>
              <a:effectLst>
                <a:outerShdw dist="91581" dir="3378596" algn="ctr" rotWithShape="0">
                  <a:srgbClr val="C0C0C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xmlns="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 sz="400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54294" name="Freeform 14"/>
              <p:cNvSpPr>
                <a:spLocks/>
              </p:cNvSpPr>
              <p:nvPr/>
            </p:nvSpPr>
            <p:spPr bwMode="gray">
              <a:xfrm>
                <a:off x="2842" y="1612"/>
                <a:ext cx="342" cy="676"/>
              </a:xfrm>
              <a:custGeom>
                <a:avLst/>
                <a:gdLst>
                  <a:gd name="T0" fmla="*/ 72 w 573"/>
                  <a:gd name="T1" fmla="*/ 5 h 1111"/>
                  <a:gd name="T2" fmla="*/ 30 w 573"/>
                  <a:gd name="T3" fmla="*/ 32 h 1111"/>
                  <a:gd name="T4" fmla="*/ 4 w 573"/>
                  <a:gd name="T5" fmla="*/ 75 h 1111"/>
                  <a:gd name="T6" fmla="*/ 0 w 573"/>
                  <a:gd name="T7" fmla="*/ 509 h 1111"/>
                  <a:gd name="T8" fmla="*/ 1 w 573"/>
                  <a:gd name="T9" fmla="*/ 516 h 1111"/>
                  <a:gd name="T10" fmla="*/ 9 w 573"/>
                  <a:gd name="T11" fmla="*/ 533 h 1111"/>
                  <a:gd name="T12" fmla="*/ 26 w 573"/>
                  <a:gd name="T13" fmla="*/ 550 h 1111"/>
                  <a:gd name="T14" fmla="*/ 56 w 573"/>
                  <a:gd name="T15" fmla="*/ 557 h 1111"/>
                  <a:gd name="T16" fmla="*/ 84 w 573"/>
                  <a:gd name="T17" fmla="*/ 551 h 1111"/>
                  <a:gd name="T18" fmla="*/ 100 w 573"/>
                  <a:gd name="T19" fmla="*/ 534 h 1111"/>
                  <a:gd name="T20" fmla="*/ 106 w 573"/>
                  <a:gd name="T21" fmla="*/ 516 h 1111"/>
                  <a:gd name="T22" fmla="*/ 108 w 573"/>
                  <a:gd name="T23" fmla="*/ 503 h 1111"/>
                  <a:gd name="T24" fmla="*/ 108 w 573"/>
                  <a:gd name="T25" fmla="*/ 166 h 1111"/>
                  <a:gd name="T26" fmla="*/ 135 w 573"/>
                  <a:gd name="T27" fmla="*/ 1066 h 1111"/>
                  <a:gd name="T28" fmla="*/ 138 w 573"/>
                  <a:gd name="T29" fmla="*/ 1073 h 1111"/>
                  <a:gd name="T30" fmla="*/ 151 w 573"/>
                  <a:gd name="T31" fmla="*/ 1089 h 1111"/>
                  <a:gd name="T32" fmla="*/ 174 w 573"/>
                  <a:gd name="T33" fmla="*/ 1105 h 1111"/>
                  <a:gd name="T34" fmla="*/ 199 w 573"/>
                  <a:gd name="T35" fmla="*/ 1111 h 1111"/>
                  <a:gd name="T36" fmla="*/ 227 w 573"/>
                  <a:gd name="T37" fmla="*/ 1110 h 1111"/>
                  <a:gd name="T38" fmla="*/ 255 w 573"/>
                  <a:gd name="T39" fmla="*/ 1097 h 1111"/>
                  <a:gd name="T40" fmla="*/ 272 w 573"/>
                  <a:gd name="T41" fmla="*/ 1080 h 1111"/>
                  <a:gd name="T42" fmla="*/ 278 w 573"/>
                  <a:gd name="T43" fmla="*/ 1068 h 1111"/>
                  <a:gd name="T44" fmla="*/ 279 w 573"/>
                  <a:gd name="T45" fmla="*/ 499 h 1111"/>
                  <a:gd name="T46" fmla="*/ 302 w 573"/>
                  <a:gd name="T47" fmla="*/ 503 h 1111"/>
                  <a:gd name="T48" fmla="*/ 302 w 573"/>
                  <a:gd name="T49" fmla="*/ 534 h 1111"/>
                  <a:gd name="T50" fmla="*/ 304 w 573"/>
                  <a:gd name="T51" fmla="*/ 590 h 1111"/>
                  <a:gd name="T52" fmla="*/ 304 w 573"/>
                  <a:gd name="T53" fmla="*/ 664 h 1111"/>
                  <a:gd name="T54" fmla="*/ 304 w 573"/>
                  <a:gd name="T55" fmla="*/ 750 h 1111"/>
                  <a:gd name="T56" fmla="*/ 304 w 573"/>
                  <a:gd name="T57" fmla="*/ 838 h 1111"/>
                  <a:gd name="T58" fmla="*/ 305 w 573"/>
                  <a:gd name="T59" fmla="*/ 926 h 1111"/>
                  <a:gd name="T60" fmla="*/ 305 w 573"/>
                  <a:gd name="T61" fmla="*/ 1004 h 1111"/>
                  <a:gd name="T62" fmla="*/ 305 w 573"/>
                  <a:gd name="T63" fmla="*/ 1066 h 1111"/>
                  <a:gd name="T64" fmla="*/ 306 w 573"/>
                  <a:gd name="T65" fmla="*/ 1073 h 1111"/>
                  <a:gd name="T66" fmla="*/ 315 w 573"/>
                  <a:gd name="T67" fmla="*/ 1088 h 1111"/>
                  <a:gd name="T68" fmla="*/ 335 w 573"/>
                  <a:gd name="T69" fmla="*/ 1103 h 1111"/>
                  <a:gd name="T70" fmla="*/ 372 w 573"/>
                  <a:gd name="T71" fmla="*/ 1111 h 1111"/>
                  <a:gd name="T72" fmla="*/ 408 w 573"/>
                  <a:gd name="T73" fmla="*/ 1103 h 1111"/>
                  <a:gd name="T74" fmla="*/ 429 w 573"/>
                  <a:gd name="T75" fmla="*/ 1089 h 1111"/>
                  <a:gd name="T76" fmla="*/ 437 w 573"/>
                  <a:gd name="T77" fmla="*/ 1073 h 1111"/>
                  <a:gd name="T78" fmla="*/ 438 w 573"/>
                  <a:gd name="T79" fmla="*/ 1067 h 1111"/>
                  <a:gd name="T80" fmla="*/ 466 w 573"/>
                  <a:gd name="T81" fmla="*/ 166 h 1111"/>
                  <a:gd name="T82" fmla="*/ 468 w 573"/>
                  <a:gd name="T83" fmla="*/ 503 h 1111"/>
                  <a:gd name="T84" fmla="*/ 472 w 573"/>
                  <a:gd name="T85" fmla="*/ 517 h 1111"/>
                  <a:gd name="T86" fmla="*/ 483 w 573"/>
                  <a:gd name="T87" fmla="*/ 537 h 1111"/>
                  <a:gd name="T88" fmla="*/ 505 w 573"/>
                  <a:gd name="T89" fmla="*/ 551 h 1111"/>
                  <a:gd name="T90" fmla="*/ 536 w 573"/>
                  <a:gd name="T91" fmla="*/ 551 h 1111"/>
                  <a:gd name="T92" fmla="*/ 557 w 573"/>
                  <a:gd name="T93" fmla="*/ 537 h 1111"/>
                  <a:gd name="T94" fmla="*/ 570 w 573"/>
                  <a:gd name="T95" fmla="*/ 517 h 1111"/>
                  <a:gd name="T96" fmla="*/ 573 w 573"/>
                  <a:gd name="T97" fmla="*/ 508 h 1111"/>
                  <a:gd name="T98" fmla="*/ 572 w 573"/>
                  <a:gd name="T99" fmla="*/ 68 h 1111"/>
                  <a:gd name="T100" fmla="*/ 546 w 573"/>
                  <a:gd name="T101" fmla="*/ 28 h 1111"/>
                  <a:gd name="T102" fmla="*/ 506 w 573"/>
                  <a:gd name="T103" fmla="*/ 4 h 1111"/>
                  <a:gd name="T104" fmla="*/ 94 w 573"/>
                  <a:gd name="T105" fmla="*/ 0 h 1111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0" t="0" r="r" b="b"/>
                <a:pathLst>
                  <a:path w="573" h="1111">
                    <a:moveTo>
                      <a:pt x="94" y="0"/>
                    </a:moveTo>
                    <a:lnTo>
                      <a:pt x="72" y="5"/>
                    </a:lnTo>
                    <a:lnTo>
                      <a:pt x="50" y="16"/>
                    </a:lnTo>
                    <a:lnTo>
                      <a:pt x="30" y="32"/>
                    </a:lnTo>
                    <a:lnTo>
                      <a:pt x="15" y="53"/>
                    </a:lnTo>
                    <a:lnTo>
                      <a:pt x="4" y="75"/>
                    </a:lnTo>
                    <a:lnTo>
                      <a:pt x="0" y="99"/>
                    </a:lnTo>
                    <a:lnTo>
                      <a:pt x="0" y="509"/>
                    </a:lnTo>
                    <a:lnTo>
                      <a:pt x="0" y="511"/>
                    </a:lnTo>
                    <a:lnTo>
                      <a:pt x="1" y="516"/>
                    </a:lnTo>
                    <a:lnTo>
                      <a:pt x="4" y="525"/>
                    </a:lnTo>
                    <a:lnTo>
                      <a:pt x="9" y="533"/>
                    </a:lnTo>
                    <a:lnTo>
                      <a:pt x="16" y="543"/>
                    </a:lnTo>
                    <a:lnTo>
                      <a:pt x="26" y="550"/>
                    </a:lnTo>
                    <a:lnTo>
                      <a:pt x="39" y="556"/>
                    </a:lnTo>
                    <a:lnTo>
                      <a:pt x="56" y="557"/>
                    </a:lnTo>
                    <a:lnTo>
                      <a:pt x="72" y="556"/>
                    </a:lnTo>
                    <a:lnTo>
                      <a:pt x="84" y="551"/>
                    </a:lnTo>
                    <a:lnTo>
                      <a:pt x="92" y="543"/>
                    </a:lnTo>
                    <a:lnTo>
                      <a:pt x="100" y="534"/>
                    </a:lnTo>
                    <a:lnTo>
                      <a:pt x="103" y="525"/>
                    </a:lnTo>
                    <a:lnTo>
                      <a:pt x="106" y="516"/>
                    </a:lnTo>
                    <a:lnTo>
                      <a:pt x="107" y="508"/>
                    </a:lnTo>
                    <a:lnTo>
                      <a:pt x="108" y="503"/>
                    </a:lnTo>
                    <a:lnTo>
                      <a:pt x="108" y="500"/>
                    </a:lnTo>
                    <a:lnTo>
                      <a:pt x="108" y="166"/>
                    </a:lnTo>
                    <a:lnTo>
                      <a:pt x="134" y="167"/>
                    </a:lnTo>
                    <a:lnTo>
                      <a:pt x="135" y="1066"/>
                    </a:lnTo>
                    <a:lnTo>
                      <a:pt x="136" y="1068"/>
                    </a:lnTo>
                    <a:lnTo>
                      <a:pt x="138" y="1073"/>
                    </a:lnTo>
                    <a:lnTo>
                      <a:pt x="143" y="1080"/>
                    </a:lnTo>
                    <a:lnTo>
                      <a:pt x="151" y="1089"/>
                    </a:lnTo>
                    <a:lnTo>
                      <a:pt x="162" y="1097"/>
                    </a:lnTo>
                    <a:lnTo>
                      <a:pt x="174" y="1105"/>
                    </a:lnTo>
                    <a:lnTo>
                      <a:pt x="189" y="1110"/>
                    </a:lnTo>
                    <a:lnTo>
                      <a:pt x="199" y="1111"/>
                    </a:lnTo>
                    <a:lnTo>
                      <a:pt x="217" y="1111"/>
                    </a:lnTo>
                    <a:lnTo>
                      <a:pt x="227" y="1110"/>
                    </a:lnTo>
                    <a:lnTo>
                      <a:pt x="243" y="1105"/>
                    </a:lnTo>
                    <a:lnTo>
                      <a:pt x="255" y="1097"/>
                    </a:lnTo>
                    <a:lnTo>
                      <a:pt x="265" y="1089"/>
                    </a:lnTo>
                    <a:lnTo>
                      <a:pt x="272" y="1080"/>
                    </a:lnTo>
                    <a:lnTo>
                      <a:pt x="276" y="1073"/>
                    </a:lnTo>
                    <a:lnTo>
                      <a:pt x="278" y="1068"/>
                    </a:lnTo>
                    <a:lnTo>
                      <a:pt x="279" y="1066"/>
                    </a:lnTo>
                    <a:lnTo>
                      <a:pt x="279" y="499"/>
                    </a:lnTo>
                    <a:lnTo>
                      <a:pt x="302" y="499"/>
                    </a:lnTo>
                    <a:lnTo>
                      <a:pt x="302" y="503"/>
                    </a:lnTo>
                    <a:lnTo>
                      <a:pt x="302" y="515"/>
                    </a:lnTo>
                    <a:lnTo>
                      <a:pt x="302" y="534"/>
                    </a:lnTo>
                    <a:lnTo>
                      <a:pt x="302" y="560"/>
                    </a:lnTo>
                    <a:lnTo>
                      <a:pt x="304" y="590"/>
                    </a:lnTo>
                    <a:lnTo>
                      <a:pt x="304" y="626"/>
                    </a:lnTo>
                    <a:lnTo>
                      <a:pt x="304" y="664"/>
                    </a:lnTo>
                    <a:lnTo>
                      <a:pt x="304" y="706"/>
                    </a:lnTo>
                    <a:lnTo>
                      <a:pt x="304" y="750"/>
                    </a:lnTo>
                    <a:lnTo>
                      <a:pt x="304" y="793"/>
                    </a:lnTo>
                    <a:lnTo>
                      <a:pt x="304" y="838"/>
                    </a:lnTo>
                    <a:lnTo>
                      <a:pt x="305" y="882"/>
                    </a:lnTo>
                    <a:lnTo>
                      <a:pt x="305" y="926"/>
                    </a:lnTo>
                    <a:lnTo>
                      <a:pt x="305" y="966"/>
                    </a:lnTo>
                    <a:lnTo>
                      <a:pt x="305" y="1004"/>
                    </a:lnTo>
                    <a:lnTo>
                      <a:pt x="305" y="1037"/>
                    </a:lnTo>
                    <a:lnTo>
                      <a:pt x="305" y="1066"/>
                    </a:lnTo>
                    <a:lnTo>
                      <a:pt x="305" y="1067"/>
                    </a:lnTo>
                    <a:lnTo>
                      <a:pt x="306" y="1073"/>
                    </a:lnTo>
                    <a:lnTo>
                      <a:pt x="310" y="1079"/>
                    </a:lnTo>
                    <a:lnTo>
                      <a:pt x="315" y="1088"/>
                    </a:lnTo>
                    <a:lnTo>
                      <a:pt x="323" y="1096"/>
                    </a:lnTo>
                    <a:lnTo>
                      <a:pt x="335" y="1103"/>
                    </a:lnTo>
                    <a:lnTo>
                      <a:pt x="351" y="1108"/>
                    </a:lnTo>
                    <a:lnTo>
                      <a:pt x="372" y="1111"/>
                    </a:lnTo>
                    <a:lnTo>
                      <a:pt x="392" y="1108"/>
                    </a:lnTo>
                    <a:lnTo>
                      <a:pt x="408" y="1103"/>
                    </a:lnTo>
                    <a:lnTo>
                      <a:pt x="420" y="1096"/>
                    </a:lnTo>
                    <a:lnTo>
                      <a:pt x="429" y="1089"/>
                    </a:lnTo>
                    <a:lnTo>
                      <a:pt x="434" y="1080"/>
                    </a:lnTo>
                    <a:lnTo>
                      <a:pt x="437" y="1073"/>
                    </a:lnTo>
                    <a:lnTo>
                      <a:pt x="438" y="1068"/>
                    </a:lnTo>
                    <a:lnTo>
                      <a:pt x="438" y="1067"/>
                    </a:lnTo>
                    <a:lnTo>
                      <a:pt x="440" y="166"/>
                    </a:lnTo>
                    <a:lnTo>
                      <a:pt x="466" y="166"/>
                    </a:lnTo>
                    <a:lnTo>
                      <a:pt x="466" y="500"/>
                    </a:lnTo>
                    <a:lnTo>
                      <a:pt x="468" y="503"/>
                    </a:lnTo>
                    <a:lnTo>
                      <a:pt x="469" y="509"/>
                    </a:lnTo>
                    <a:lnTo>
                      <a:pt x="472" y="517"/>
                    </a:lnTo>
                    <a:lnTo>
                      <a:pt x="477" y="527"/>
                    </a:lnTo>
                    <a:lnTo>
                      <a:pt x="483" y="537"/>
                    </a:lnTo>
                    <a:lnTo>
                      <a:pt x="493" y="545"/>
                    </a:lnTo>
                    <a:lnTo>
                      <a:pt x="505" y="551"/>
                    </a:lnTo>
                    <a:lnTo>
                      <a:pt x="520" y="554"/>
                    </a:lnTo>
                    <a:lnTo>
                      <a:pt x="536" y="551"/>
                    </a:lnTo>
                    <a:lnTo>
                      <a:pt x="548" y="545"/>
                    </a:lnTo>
                    <a:lnTo>
                      <a:pt x="557" y="537"/>
                    </a:lnTo>
                    <a:lnTo>
                      <a:pt x="563" y="527"/>
                    </a:lnTo>
                    <a:lnTo>
                      <a:pt x="570" y="517"/>
                    </a:lnTo>
                    <a:lnTo>
                      <a:pt x="573" y="510"/>
                    </a:lnTo>
                    <a:lnTo>
                      <a:pt x="573" y="508"/>
                    </a:lnTo>
                    <a:lnTo>
                      <a:pt x="573" y="79"/>
                    </a:lnTo>
                    <a:lnTo>
                      <a:pt x="572" y="68"/>
                    </a:lnTo>
                    <a:lnTo>
                      <a:pt x="561" y="47"/>
                    </a:lnTo>
                    <a:lnTo>
                      <a:pt x="546" y="28"/>
                    </a:lnTo>
                    <a:lnTo>
                      <a:pt x="528" y="14"/>
                    </a:lnTo>
                    <a:lnTo>
                      <a:pt x="506" y="4"/>
                    </a:lnTo>
                    <a:lnTo>
                      <a:pt x="485" y="0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44988C"/>
              </a:solidFill>
              <a:ln>
                <a:noFill/>
              </a:ln>
              <a:effectLst>
                <a:outerShdw dist="91581" dir="3378596" algn="ctr" rotWithShape="0">
                  <a:srgbClr val="C0C0C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xmlns="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 sz="4000">
                  <a:solidFill>
                    <a:srgbClr val="000000"/>
                  </a:solidFill>
                  <a:cs typeface="+mn-cs"/>
                </a:endParaRPr>
              </a:p>
            </p:txBody>
          </p:sp>
        </p:grpSp>
      </p:grpSp>
      <p:grpSp>
        <p:nvGrpSpPr>
          <p:cNvPr id="21507" name="Group 2"/>
          <p:cNvGrpSpPr>
            <a:grpSpLocks/>
          </p:cNvGrpSpPr>
          <p:nvPr/>
        </p:nvGrpSpPr>
        <p:grpSpPr bwMode="auto">
          <a:xfrm>
            <a:off x="323850" y="2276475"/>
            <a:ext cx="4197350" cy="3916363"/>
            <a:chOff x="672" y="1421"/>
            <a:chExt cx="2130" cy="1891"/>
          </a:xfrm>
        </p:grpSpPr>
        <p:sp>
          <p:nvSpPr>
            <p:cNvPr id="54286" name="AutoShape 3"/>
            <p:cNvSpPr>
              <a:spLocks noChangeArrowheads="1"/>
            </p:cNvSpPr>
            <p:nvPr/>
          </p:nvSpPr>
          <p:spPr bwMode="gray">
            <a:xfrm>
              <a:off x="672" y="1769"/>
              <a:ext cx="2112" cy="1543"/>
            </a:xfrm>
            <a:prstGeom prst="roundRect">
              <a:avLst>
                <a:gd name="adj" fmla="val 10347"/>
              </a:avLst>
            </a:prstGeom>
            <a:gradFill rotWithShape="1">
              <a:gsLst>
                <a:gs pos="0">
                  <a:srgbClr val="CCECFF"/>
                </a:gs>
                <a:gs pos="100000">
                  <a:srgbClr val="FFFFFF"/>
                </a:gs>
              </a:gsLst>
              <a:lin ang="18900000" scaled="1"/>
            </a:gradFill>
            <a:ln w="50800">
              <a:solidFill>
                <a:srgbClr val="7099E2"/>
              </a:solidFill>
              <a:round/>
              <a:headEnd/>
              <a:tailEnd/>
            </a:ln>
            <a:effectLst>
              <a:outerShdw dist="107763" dir="2700000" algn="ctr" rotWithShape="0">
                <a:srgbClr val="C0C0C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>
                <a:solidFill>
                  <a:srgbClr val="000000"/>
                </a:solidFill>
                <a:cs typeface="+mn-cs"/>
              </a:endParaRPr>
            </a:p>
          </p:txBody>
        </p:sp>
        <p:grpSp>
          <p:nvGrpSpPr>
            <p:cNvPr id="21519" name="Group 4"/>
            <p:cNvGrpSpPr>
              <a:grpSpLocks/>
            </p:cNvGrpSpPr>
            <p:nvPr/>
          </p:nvGrpSpPr>
          <p:grpSpPr bwMode="auto">
            <a:xfrm>
              <a:off x="2489" y="1421"/>
              <a:ext cx="313" cy="880"/>
              <a:chOff x="2489" y="1421"/>
              <a:chExt cx="313" cy="880"/>
            </a:xfrm>
          </p:grpSpPr>
          <p:sp>
            <p:nvSpPr>
              <p:cNvPr id="54288" name="Freeform 5"/>
              <p:cNvSpPr>
                <a:spLocks/>
              </p:cNvSpPr>
              <p:nvPr/>
            </p:nvSpPr>
            <p:spPr bwMode="gray">
              <a:xfrm>
                <a:off x="2572" y="1421"/>
                <a:ext cx="151" cy="153"/>
              </a:xfrm>
              <a:custGeom>
                <a:avLst/>
                <a:gdLst>
                  <a:gd name="T0" fmla="*/ 133 w 267"/>
                  <a:gd name="T1" fmla="*/ 0 h 292"/>
                  <a:gd name="T2" fmla="*/ 161 w 267"/>
                  <a:gd name="T3" fmla="*/ 3 h 292"/>
                  <a:gd name="T4" fmla="*/ 186 w 267"/>
                  <a:gd name="T5" fmla="*/ 12 h 292"/>
                  <a:gd name="T6" fmla="*/ 209 w 267"/>
                  <a:gd name="T7" fmla="*/ 25 h 292"/>
                  <a:gd name="T8" fmla="*/ 228 w 267"/>
                  <a:gd name="T9" fmla="*/ 42 h 292"/>
                  <a:gd name="T10" fmla="*/ 245 w 267"/>
                  <a:gd name="T11" fmla="*/ 64 h 292"/>
                  <a:gd name="T12" fmla="*/ 257 w 267"/>
                  <a:gd name="T13" fmla="*/ 88 h 292"/>
                  <a:gd name="T14" fmla="*/ 265 w 267"/>
                  <a:gd name="T15" fmla="*/ 116 h 292"/>
                  <a:gd name="T16" fmla="*/ 267 w 267"/>
                  <a:gd name="T17" fmla="*/ 146 h 292"/>
                  <a:gd name="T18" fmla="*/ 265 w 267"/>
                  <a:gd name="T19" fmla="*/ 175 h 292"/>
                  <a:gd name="T20" fmla="*/ 257 w 267"/>
                  <a:gd name="T21" fmla="*/ 203 h 292"/>
                  <a:gd name="T22" fmla="*/ 245 w 267"/>
                  <a:gd name="T23" fmla="*/ 227 h 292"/>
                  <a:gd name="T24" fmla="*/ 228 w 267"/>
                  <a:gd name="T25" fmla="*/ 249 h 292"/>
                  <a:gd name="T26" fmla="*/ 209 w 267"/>
                  <a:gd name="T27" fmla="*/ 267 h 292"/>
                  <a:gd name="T28" fmla="*/ 186 w 267"/>
                  <a:gd name="T29" fmla="*/ 281 h 292"/>
                  <a:gd name="T30" fmla="*/ 161 w 267"/>
                  <a:gd name="T31" fmla="*/ 289 h 292"/>
                  <a:gd name="T32" fmla="*/ 133 w 267"/>
                  <a:gd name="T33" fmla="*/ 292 h 292"/>
                  <a:gd name="T34" fmla="*/ 103 w 267"/>
                  <a:gd name="T35" fmla="*/ 288 h 292"/>
                  <a:gd name="T36" fmla="*/ 75 w 267"/>
                  <a:gd name="T37" fmla="*/ 277 h 292"/>
                  <a:gd name="T38" fmla="*/ 51 w 267"/>
                  <a:gd name="T39" fmla="*/ 260 h 292"/>
                  <a:gd name="T40" fmla="*/ 29 w 267"/>
                  <a:gd name="T41" fmla="*/ 237 h 292"/>
                  <a:gd name="T42" fmla="*/ 13 w 267"/>
                  <a:gd name="T43" fmla="*/ 210 h 292"/>
                  <a:gd name="T44" fmla="*/ 4 w 267"/>
                  <a:gd name="T45" fmla="*/ 178 h 292"/>
                  <a:gd name="T46" fmla="*/ 0 w 267"/>
                  <a:gd name="T47" fmla="*/ 146 h 292"/>
                  <a:gd name="T48" fmla="*/ 4 w 267"/>
                  <a:gd name="T49" fmla="*/ 113 h 292"/>
                  <a:gd name="T50" fmla="*/ 13 w 267"/>
                  <a:gd name="T51" fmla="*/ 81 h 292"/>
                  <a:gd name="T52" fmla="*/ 29 w 267"/>
                  <a:gd name="T53" fmla="*/ 54 h 292"/>
                  <a:gd name="T54" fmla="*/ 51 w 267"/>
                  <a:gd name="T55" fmla="*/ 32 h 292"/>
                  <a:gd name="T56" fmla="*/ 75 w 267"/>
                  <a:gd name="T57" fmla="*/ 14 h 292"/>
                  <a:gd name="T58" fmla="*/ 103 w 267"/>
                  <a:gd name="T59" fmla="*/ 3 h 292"/>
                  <a:gd name="T60" fmla="*/ 133 w 267"/>
                  <a:gd name="T61" fmla="*/ 0 h 292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0" t="0" r="r" b="b"/>
                <a:pathLst>
                  <a:path w="267" h="292">
                    <a:moveTo>
                      <a:pt x="133" y="0"/>
                    </a:moveTo>
                    <a:lnTo>
                      <a:pt x="161" y="3"/>
                    </a:lnTo>
                    <a:lnTo>
                      <a:pt x="186" y="12"/>
                    </a:lnTo>
                    <a:lnTo>
                      <a:pt x="209" y="25"/>
                    </a:lnTo>
                    <a:lnTo>
                      <a:pt x="228" y="42"/>
                    </a:lnTo>
                    <a:lnTo>
                      <a:pt x="245" y="64"/>
                    </a:lnTo>
                    <a:lnTo>
                      <a:pt x="257" y="88"/>
                    </a:lnTo>
                    <a:lnTo>
                      <a:pt x="265" y="116"/>
                    </a:lnTo>
                    <a:lnTo>
                      <a:pt x="267" y="146"/>
                    </a:lnTo>
                    <a:lnTo>
                      <a:pt x="265" y="175"/>
                    </a:lnTo>
                    <a:lnTo>
                      <a:pt x="257" y="203"/>
                    </a:lnTo>
                    <a:lnTo>
                      <a:pt x="245" y="227"/>
                    </a:lnTo>
                    <a:lnTo>
                      <a:pt x="228" y="249"/>
                    </a:lnTo>
                    <a:lnTo>
                      <a:pt x="209" y="267"/>
                    </a:lnTo>
                    <a:lnTo>
                      <a:pt x="186" y="281"/>
                    </a:lnTo>
                    <a:lnTo>
                      <a:pt x="161" y="289"/>
                    </a:lnTo>
                    <a:lnTo>
                      <a:pt x="133" y="292"/>
                    </a:lnTo>
                    <a:lnTo>
                      <a:pt x="103" y="288"/>
                    </a:lnTo>
                    <a:lnTo>
                      <a:pt x="75" y="277"/>
                    </a:lnTo>
                    <a:lnTo>
                      <a:pt x="51" y="260"/>
                    </a:lnTo>
                    <a:lnTo>
                      <a:pt x="29" y="237"/>
                    </a:lnTo>
                    <a:lnTo>
                      <a:pt x="13" y="210"/>
                    </a:lnTo>
                    <a:lnTo>
                      <a:pt x="4" y="178"/>
                    </a:lnTo>
                    <a:lnTo>
                      <a:pt x="0" y="146"/>
                    </a:lnTo>
                    <a:lnTo>
                      <a:pt x="4" y="113"/>
                    </a:lnTo>
                    <a:lnTo>
                      <a:pt x="13" y="81"/>
                    </a:lnTo>
                    <a:lnTo>
                      <a:pt x="29" y="54"/>
                    </a:lnTo>
                    <a:lnTo>
                      <a:pt x="51" y="32"/>
                    </a:lnTo>
                    <a:lnTo>
                      <a:pt x="75" y="14"/>
                    </a:lnTo>
                    <a:lnTo>
                      <a:pt x="103" y="3"/>
                    </a:lnTo>
                    <a:lnTo>
                      <a:pt x="133" y="0"/>
                    </a:lnTo>
                    <a:close/>
                  </a:path>
                </a:pathLst>
              </a:custGeom>
              <a:solidFill>
                <a:srgbClr val="7099E2"/>
              </a:solidFill>
              <a:ln>
                <a:noFill/>
              </a:ln>
              <a:effectLst>
                <a:outerShdw dist="91581" dir="3378596" algn="ctr" rotWithShape="0">
                  <a:srgbClr val="C0C0C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xmlns="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 sz="400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54289" name="Freeform 6"/>
              <p:cNvSpPr>
                <a:spLocks/>
              </p:cNvSpPr>
              <p:nvPr/>
            </p:nvSpPr>
            <p:spPr bwMode="gray">
              <a:xfrm>
                <a:off x="2489" y="1625"/>
                <a:ext cx="313" cy="676"/>
              </a:xfrm>
              <a:custGeom>
                <a:avLst/>
                <a:gdLst>
                  <a:gd name="T0" fmla="*/ 72 w 573"/>
                  <a:gd name="T1" fmla="*/ 5 h 1111"/>
                  <a:gd name="T2" fmla="*/ 30 w 573"/>
                  <a:gd name="T3" fmla="*/ 32 h 1111"/>
                  <a:gd name="T4" fmla="*/ 4 w 573"/>
                  <a:gd name="T5" fmla="*/ 75 h 1111"/>
                  <a:gd name="T6" fmla="*/ 0 w 573"/>
                  <a:gd name="T7" fmla="*/ 509 h 1111"/>
                  <a:gd name="T8" fmla="*/ 1 w 573"/>
                  <a:gd name="T9" fmla="*/ 516 h 1111"/>
                  <a:gd name="T10" fmla="*/ 9 w 573"/>
                  <a:gd name="T11" fmla="*/ 533 h 1111"/>
                  <a:gd name="T12" fmla="*/ 26 w 573"/>
                  <a:gd name="T13" fmla="*/ 550 h 1111"/>
                  <a:gd name="T14" fmla="*/ 56 w 573"/>
                  <a:gd name="T15" fmla="*/ 557 h 1111"/>
                  <a:gd name="T16" fmla="*/ 84 w 573"/>
                  <a:gd name="T17" fmla="*/ 551 h 1111"/>
                  <a:gd name="T18" fmla="*/ 100 w 573"/>
                  <a:gd name="T19" fmla="*/ 534 h 1111"/>
                  <a:gd name="T20" fmla="*/ 106 w 573"/>
                  <a:gd name="T21" fmla="*/ 516 h 1111"/>
                  <a:gd name="T22" fmla="*/ 108 w 573"/>
                  <a:gd name="T23" fmla="*/ 503 h 1111"/>
                  <a:gd name="T24" fmla="*/ 108 w 573"/>
                  <a:gd name="T25" fmla="*/ 166 h 1111"/>
                  <a:gd name="T26" fmla="*/ 135 w 573"/>
                  <a:gd name="T27" fmla="*/ 1066 h 1111"/>
                  <a:gd name="T28" fmla="*/ 138 w 573"/>
                  <a:gd name="T29" fmla="*/ 1073 h 1111"/>
                  <a:gd name="T30" fmla="*/ 151 w 573"/>
                  <a:gd name="T31" fmla="*/ 1089 h 1111"/>
                  <a:gd name="T32" fmla="*/ 174 w 573"/>
                  <a:gd name="T33" fmla="*/ 1105 h 1111"/>
                  <a:gd name="T34" fmla="*/ 199 w 573"/>
                  <a:gd name="T35" fmla="*/ 1111 h 1111"/>
                  <a:gd name="T36" fmla="*/ 227 w 573"/>
                  <a:gd name="T37" fmla="*/ 1110 h 1111"/>
                  <a:gd name="T38" fmla="*/ 255 w 573"/>
                  <a:gd name="T39" fmla="*/ 1097 h 1111"/>
                  <a:gd name="T40" fmla="*/ 272 w 573"/>
                  <a:gd name="T41" fmla="*/ 1080 h 1111"/>
                  <a:gd name="T42" fmla="*/ 278 w 573"/>
                  <a:gd name="T43" fmla="*/ 1068 h 1111"/>
                  <a:gd name="T44" fmla="*/ 279 w 573"/>
                  <a:gd name="T45" fmla="*/ 499 h 1111"/>
                  <a:gd name="T46" fmla="*/ 302 w 573"/>
                  <a:gd name="T47" fmla="*/ 503 h 1111"/>
                  <a:gd name="T48" fmla="*/ 302 w 573"/>
                  <a:gd name="T49" fmla="*/ 534 h 1111"/>
                  <a:gd name="T50" fmla="*/ 304 w 573"/>
                  <a:gd name="T51" fmla="*/ 590 h 1111"/>
                  <a:gd name="T52" fmla="*/ 304 w 573"/>
                  <a:gd name="T53" fmla="*/ 664 h 1111"/>
                  <a:gd name="T54" fmla="*/ 304 w 573"/>
                  <a:gd name="T55" fmla="*/ 750 h 1111"/>
                  <a:gd name="T56" fmla="*/ 304 w 573"/>
                  <a:gd name="T57" fmla="*/ 838 h 1111"/>
                  <a:gd name="T58" fmla="*/ 305 w 573"/>
                  <a:gd name="T59" fmla="*/ 926 h 1111"/>
                  <a:gd name="T60" fmla="*/ 305 w 573"/>
                  <a:gd name="T61" fmla="*/ 1004 h 1111"/>
                  <a:gd name="T62" fmla="*/ 305 w 573"/>
                  <a:gd name="T63" fmla="*/ 1066 h 1111"/>
                  <a:gd name="T64" fmla="*/ 306 w 573"/>
                  <a:gd name="T65" fmla="*/ 1073 h 1111"/>
                  <a:gd name="T66" fmla="*/ 315 w 573"/>
                  <a:gd name="T67" fmla="*/ 1088 h 1111"/>
                  <a:gd name="T68" fmla="*/ 335 w 573"/>
                  <a:gd name="T69" fmla="*/ 1103 h 1111"/>
                  <a:gd name="T70" fmla="*/ 372 w 573"/>
                  <a:gd name="T71" fmla="*/ 1111 h 1111"/>
                  <a:gd name="T72" fmla="*/ 408 w 573"/>
                  <a:gd name="T73" fmla="*/ 1103 h 1111"/>
                  <a:gd name="T74" fmla="*/ 429 w 573"/>
                  <a:gd name="T75" fmla="*/ 1089 h 1111"/>
                  <a:gd name="T76" fmla="*/ 437 w 573"/>
                  <a:gd name="T77" fmla="*/ 1073 h 1111"/>
                  <a:gd name="T78" fmla="*/ 438 w 573"/>
                  <a:gd name="T79" fmla="*/ 1067 h 1111"/>
                  <a:gd name="T80" fmla="*/ 466 w 573"/>
                  <a:gd name="T81" fmla="*/ 166 h 1111"/>
                  <a:gd name="T82" fmla="*/ 468 w 573"/>
                  <a:gd name="T83" fmla="*/ 503 h 1111"/>
                  <a:gd name="T84" fmla="*/ 472 w 573"/>
                  <a:gd name="T85" fmla="*/ 517 h 1111"/>
                  <a:gd name="T86" fmla="*/ 483 w 573"/>
                  <a:gd name="T87" fmla="*/ 537 h 1111"/>
                  <a:gd name="T88" fmla="*/ 505 w 573"/>
                  <a:gd name="T89" fmla="*/ 551 h 1111"/>
                  <a:gd name="T90" fmla="*/ 536 w 573"/>
                  <a:gd name="T91" fmla="*/ 551 h 1111"/>
                  <a:gd name="T92" fmla="*/ 557 w 573"/>
                  <a:gd name="T93" fmla="*/ 537 h 1111"/>
                  <a:gd name="T94" fmla="*/ 570 w 573"/>
                  <a:gd name="T95" fmla="*/ 517 h 1111"/>
                  <a:gd name="T96" fmla="*/ 573 w 573"/>
                  <a:gd name="T97" fmla="*/ 508 h 1111"/>
                  <a:gd name="T98" fmla="*/ 572 w 573"/>
                  <a:gd name="T99" fmla="*/ 68 h 1111"/>
                  <a:gd name="T100" fmla="*/ 546 w 573"/>
                  <a:gd name="T101" fmla="*/ 28 h 1111"/>
                  <a:gd name="T102" fmla="*/ 506 w 573"/>
                  <a:gd name="T103" fmla="*/ 4 h 1111"/>
                  <a:gd name="T104" fmla="*/ 94 w 573"/>
                  <a:gd name="T105" fmla="*/ 0 h 1111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0" t="0" r="r" b="b"/>
                <a:pathLst>
                  <a:path w="573" h="1111">
                    <a:moveTo>
                      <a:pt x="94" y="0"/>
                    </a:moveTo>
                    <a:lnTo>
                      <a:pt x="72" y="5"/>
                    </a:lnTo>
                    <a:lnTo>
                      <a:pt x="50" y="16"/>
                    </a:lnTo>
                    <a:lnTo>
                      <a:pt x="30" y="32"/>
                    </a:lnTo>
                    <a:lnTo>
                      <a:pt x="15" y="53"/>
                    </a:lnTo>
                    <a:lnTo>
                      <a:pt x="4" y="75"/>
                    </a:lnTo>
                    <a:lnTo>
                      <a:pt x="0" y="99"/>
                    </a:lnTo>
                    <a:lnTo>
                      <a:pt x="0" y="509"/>
                    </a:lnTo>
                    <a:lnTo>
                      <a:pt x="0" y="511"/>
                    </a:lnTo>
                    <a:lnTo>
                      <a:pt x="1" y="516"/>
                    </a:lnTo>
                    <a:lnTo>
                      <a:pt x="4" y="525"/>
                    </a:lnTo>
                    <a:lnTo>
                      <a:pt x="9" y="533"/>
                    </a:lnTo>
                    <a:lnTo>
                      <a:pt x="16" y="543"/>
                    </a:lnTo>
                    <a:lnTo>
                      <a:pt x="26" y="550"/>
                    </a:lnTo>
                    <a:lnTo>
                      <a:pt x="39" y="556"/>
                    </a:lnTo>
                    <a:lnTo>
                      <a:pt x="56" y="557"/>
                    </a:lnTo>
                    <a:lnTo>
                      <a:pt x="72" y="556"/>
                    </a:lnTo>
                    <a:lnTo>
                      <a:pt x="84" y="551"/>
                    </a:lnTo>
                    <a:lnTo>
                      <a:pt x="92" y="543"/>
                    </a:lnTo>
                    <a:lnTo>
                      <a:pt x="100" y="534"/>
                    </a:lnTo>
                    <a:lnTo>
                      <a:pt x="103" y="525"/>
                    </a:lnTo>
                    <a:lnTo>
                      <a:pt x="106" y="516"/>
                    </a:lnTo>
                    <a:lnTo>
                      <a:pt x="107" y="508"/>
                    </a:lnTo>
                    <a:lnTo>
                      <a:pt x="108" y="503"/>
                    </a:lnTo>
                    <a:lnTo>
                      <a:pt x="108" y="500"/>
                    </a:lnTo>
                    <a:lnTo>
                      <a:pt x="108" y="166"/>
                    </a:lnTo>
                    <a:lnTo>
                      <a:pt x="134" y="167"/>
                    </a:lnTo>
                    <a:lnTo>
                      <a:pt x="135" y="1066"/>
                    </a:lnTo>
                    <a:lnTo>
                      <a:pt x="136" y="1068"/>
                    </a:lnTo>
                    <a:lnTo>
                      <a:pt x="138" y="1073"/>
                    </a:lnTo>
                    <a:lnTo>
                      <a:pt x="143" y="1080"/>
                    </a:lnTo>
                    <a:lnTo>
                      <a:pt x="151" y="1089"/>
                    </a:lnTo>
                    <a:lnTo>
                      <a:pt x="162" y="1097"/>
                    </a:lnTo>
                    <a:lnTo>
                      <a:pt x="174" y="1105"/>
                    </a:lnTo>
                    <a:lnTo>
                      <a:pt x="189" y="1110"/>
                    </a:lnTo>
                    <a:lnTo>
                      <a:pt x="199" y="1111"/>
                    </a:lnTo>
                    <a:lnTo>
                      <a:pt x="217" y="1111"/>
                    </a:lnTo>
                    <a:lnTo>
                      <a:pt x="227" y="1110"/>
                    </a:lnTo>
                    <a:lnTo>
                      <a:pt x="243" y="1105"/>
                    </a:lnTo>
                    <a:lnTo>
                      <a:pt x="255" y="1097"/>
                    </a:lnTo>
                    <a:lnTo>
                      <a:pt x="265" y="1089"/>
                    </a:lnTo>
                    <a:lnTo>
                      <a:pt x="272" y="1080"/>
                    </a:lnTo>
                    <a:lnTo>
                      <a:pt x="276" y="1073"/>
                    </a:lnTo>
                    <a:lnTo>
                      <a:pt x="278" y="1068"/>
                    </a:lnTo>
                    <a:lnTo>
                      <a:pt x="279" y="1066"/>
                    </a:lnTo>
                    <a:lnTo>
                      <a:pt x="279" y="499"/>
                    </a:lnTo>
                    <a:lnTo>
                      <a:pt x="302" y="499"/>
                    </a:lnTo>
                    <a:lnTo>
                      <a:pt x="302" y="503"/>
                    </a:lnTo>
                    <a:lnTo>
                      <a:pt x="302" y="515"/>
                    </a:lnTo>
                    <a:lnTo>
                      <a:pt x="302" y="534"/>
                    </a:lnTo>
                    <a:lnTo>
                      <a:pt x="302" y="560"/>
                    </a:lnTo>
                    <a:lnTo>
                      <a:pt x="304" y="590"/>
                    </a:lnTo>
                    <a:lnTo>
                      <a:pt x="304" y="626"/>
                    </a:lnTo>
                    <a:lnTo>
                      <a:pt x="304" y="664"/>
                    </a:lnTo>
                    <a:lnTo>
                      <a:pt x="304" y="706"/>
                    </a:lnTo>
                    <a:lnTo>
                      <a:pt x="304" y="750"/>
                    </a:lnTo>
                    <a:lnTo>
                      <a:pt x="304" y="793"/>
                    </a:lnTo>
                    <a:lnTo>
                      <a:pt x="304" y="838"/>
                    </a:lnTo>
                    <a:lnTo>
                      <a:pt x="305" y="882"/>
                    </a:lnTo>
                    <a:lnTo>
                      <a:pt x="305" y="926"/>
                    </a:lnTo>
                    <a:lnTo>
                      <a:pt x="305" y="966"/>
                    </a:lnTo>
                    <a:lnTo>
                      <a:pt x="305" y="1004"/>
                    </a:lnTo>
                    <a:lnTo>
                      <a:pt x="305" y="1037"/>
                    </a:lnTo>
                    <a:lnTo>
                      <a:pt x="305" y="1066"/>
                    </a:lnTo>
                    <a:lnTo>
                      <a:pt x="305" y="1067"/>
                    </a:lnTo>
                    <a:lnTo>
                      <a:pt x="306" y="1073"/>
                    </a:lnTo>
                    <a:lnTo>
                      <a:pt x="310" y="1079"/>
                    </a:lnTo>
                    <a:lnTo>
                      <a:pt x="315" y="1088"/>
                    </a:lnTo>
                    <a:lnTo>
                      <a:pt x="323" y="1096"/>
                    </a:lnTo>
                    <a:lnTo>
                      <a:pt x="335" y="1103"/>
                    </a:lnTo>
                    <a:lnTo>
                      <a:pt x="351" y="1108"/>
                    </a:lnTo>
                    <a:lnTo>
                      <a:pt x="372" y="1111"/>
                    </a:lnTo>
                    <a:lnTo>
                      <a:pt x="392" y="1108"/>
                    </a:lnTo>
                    <a:lnTo>
                      <a:pt x="408" y="1103"/>
                    </a:lnTo>
                    <a:lnTo>
                      <a:pt x="420" y="1096"/>
                    </a:lnTo>
                    <a:lnTo>
                      <a:pt x="429" y="1089"/>
                    </a:lnTo>
                    <a:lnTo>
                      <a:pt x="434" y="1080"/>
                    </a:lnTo>
                    <a:lnTo>
                      <a:pt x="437" y="1073"/>
                    </a:lnTo>
                    <a:lnTo>
                      <a:pt x="438" y="1068"/>
                    </a:lnTo>
                    <a:lnTo>
                      <a:pt x="438" y="1067"/>
                    </a:lnTo>
                    <a:lnTo>
                      <a:pt x="440" y="166"/>
                    </a:lnTo>
                    <a:lnTo>
                      <a:pt x="466" y="166"/>
                    </a:lnTo>
                    <a:lnTo>
                      <a:pt x="466" y="500"/>
                    </a:lnTo>
                    <a:lnTo>
                      <a:pt x="468" y="503"/>
                    </a:lnTo>
                    <a:lnTo>
                      <a:pt x="469" y="509"/>
                    </a:lnTo>
                    <a:lnTo>
                      <a:pt x="472" y="517"/>
                    </a:lnTo>
                    <a:lnTo>
                      <a:pt x="477" y="527"/>
                    </a:lnTo>
                    <a:lnTo>
                      <a:pt x="483" y="537"/>
                    </a:lnTo>
                    <a:lnTo>
                      <a:pt x="493" y="545"/>
                    </a:lnTo>
                    <a:lnTo>
                      <a:pt x="505" y="551"/>
                    </a:lnTo>
                    <a:lnTo>
                      <a:pt x="520" y="554"/>
                    </a:lnTo>
                    <a:lnTo>
                      <a:pt x="536" y="551"/>
                    </a:lnTo>
                    <a:lnTo>
                      <a:pt x="548" y="545"/>
                    </a:lnTo>
                    <a:lnTo>
                      <a:pt x="557" y="537"/>
                    </a:lnTo>
                    <a:lnTo>
                      <a:pt x="563" y="527"/>
                    </a:lnTo>
                    <a:lnTo>
                      <a:pt x="570" y="517"/>
                    </a:lnTo>
                    <a:lnTo>
                      <a:pt x="573" y="510"/>
                    </a:lnTo>
                    <a:lnTo>
                      <a:pt x="573" y="508"/>
                    </a:lnTo>
                    <a:lnTo>
                      <a:pt x="573" y="79"/>
                    </a:lnTo>
                    <a:lnTo>
                      <a:pt x="572" y="68"/>
                    </a:lnTo>
                    <a:lnTo>
                      <a:pt x="561" y="47"/>
                    </a:lnTo>
                    <a:lnTo>
                      <a:pt x="546" y="28"/>
                    </a:lnTo>
                    <a:lnTo>
                      <a:pt x="528" y="14"/>
                    </a:lnTo>
                    <a:lnTo>
                      <a:pt x="506" y="4"/>
                    </a:lnTo>
                    <a:lnTo>
                      <a:pt x="485" y="0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7099E2"/>
              </a:solidFill>
              <a:ln>
                <a:noFill/>
              </a:ln>
              <a:effectLst>
                <a:outerShdw dist="91581" dir="3378596" algn="ctr" rotWithShape="0">
                  <a:srgbClr val="C0C0C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xmlns="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 sz="4000">
                  <a:solidFill>
                    <a:srgbClr val="000000"/>
                  </a:solidFill>
                  <a:cs typeface="+mn-cs"/>
                </a:endParaRPr>
              </a:p>
            </p:txBody>
          </p:sp>
        </p:grpSp>
      </p:grpSp>
      <p:sp>
        <p:nvSpPr>
          <p:cNvPr id="54276" name="Text Box 8"/>
          <p:cNvSpPr txBox="1">
            <a:spLocks noChangeArrowheads="1"/>
          </p:cNvSpPr>
          <p:nvPr/>
        </p:nvSpPr>
        <p:spPr bwMode="gray">
          <a:xfrm>
            <a:off x="468313" y="3141663"/>
            <a:ext cx="3816350" cy="3200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2000" b="1" dirty="0">
                <a:solidFill>
                  <a:srgbClr val="FF3300"/>
                </a:solidFill>
                <a:cs typeface="+mn-cs"/>
              </a:rPr>
              <a:t>умение учиться</a:t>
            </a:r>
            <a:r>
              <a:rPr lang="ru-RU" sz="2000" b="1" dirty="0">
                <a:solidFill>
                  <a:srgbClr val="000066"/>
                </a:solidFill>
                <a:cs typeface="+mn-cs"/>
              </a:rPr>
              <a:t>,</a:t>
            </a:r>
            <a:r>
              <a:rPr lang="ru-RU" sz="2000" dirty="0">
                <a:solidFill>
                  <a:srgbClr val="000066"/>
                </a:solidFill>
                <a:cs typeface="+mn-cs"/>
              </a:rPr>
              <a:t> т.е. способность субъекта к саморазвитию и самосовершенствованию путём сознательного и активного присвоения нового социального опыта</a:t>
            </a:r>
            <a:endParaRPr lang="ru-RU" sz="2000" b="1" dirty="0">
              <a:solidFill>
                <a:srgbClr val="000066"/>
              </a:solidFill>
              <a:cs typeface="+mn-cs"/>
            </a:endParaRPr>
          </a:p>
          <a:p>
            <a:pPr eaLnBrk="1" hangingPunct="1">
              <a:defRPr/>
            </a:pPr>
            <a:endParaRPr lang="ru-RU" sz="2400" b="1" dirty="0">
              <a:solidFill>
                <a:srgbClr val="000066"/>
              </a:solidFill>
              <a:cs typeface="+mn-cs"/>
            </a:endParaRPr>
          </a:p>
          <a:p>
            <a:pPr eaLnBrk="1" hangingPunct="1">
              <a:defRPr/>
            </a:pPr>
            <a:endParaRPr lang="ru-RU" sz="2400" b="1" dirty="0">
              <a:solidFill>
                <a:srgbClr val="000000"/>
              </a:solidFill>
              <a:cs typeface="+mn-cs"/>
            </a:endParaRPr>
          </a:p>
          <a:p>
            <a:pPr eaLnBrk="1" hangingPunct="1">
              <a:defRPr/>
            </a:pPr>
            <a:endParaRPr lang="en-US" sz="1600" dirty="0">
              <a:solidFill>
                <a:srgbClr val="000000"/>
              </a:solidFill>
              <a:cs typeface="+mn-cs"/>
            </a:endParaRPr>
          </a:p>
        </p:txBody>
      </p:sp>
      <p:pic>
        <p:nvPicPr>
          <p:cNvPr id="21509" name="Picture 4" descr="D:\картинки школа\ученик2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00788" y="0"/>
            <a:ext cx="2405062" cy="290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4278" name="Номер слайда 1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defRPr/>
            </a:pPr>
            <a:fld id="{282841A4-EA39-4FFD-860D-14D6E3FC55F4}" type="slidenum">
              <a:rPr lang="ru-RU" sz="1400">
                <a:solidFill>
                  <a:srgbClr val="000000"/>
                </a:solidFill>
                <a:cs typeface="+mn-cs"/>
              </a:rPr>
              <a:pPr algn="r" eaLnBrk="1" hangingPunct="1">
                <a:defRPr/>
              </a:pPr>
              <a:t>4</a:t>
            </a:fld>
            <a:endParaRPr lang="ru-RU" sz="1400">
              <a:solidFill>
                <a:srgbClr val="000000"/>
              </a:solidFill>
              <a:cs typeface="+mn-cs"/>
            </a:endParaRPr>
          </a:p>
        </p:txBody>
      </p:sp>
      <p:grpSp>
        <p:nvGrpSpPr>
          <p:cNvPr id="21511" name="Group 12"/>
          <p:cNvGrpSpPr>
            <a:grpSpLocks/>
          </p:cNvGrpSpPr>
          <p:nvPr/>
        </p:nvGrpSpPr>
        <p:grpSpPr bwMode="auto">
          <a:xfrm>
            <a:off x="323850" y="836613"/>
            <a:ext cx="5545138" cy="1008062"/>
            <a:chOff x="555" y="2823"/>
            <a:chExt cx="973" cy="1065"/>
          </a:xfrm>
        </p:grpSpPr>
        <p:pic>
          <p:nvPicPr>
            <p:cNvPr id="21513" name="Picture 13" descr="Picture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36" y="3718"/>
              <a:ext cx="819" cy="1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4282" name="Oval 14"/>
            <p:cNvSpPr>
              <a:spLocks noChangeArrowheads="1"/>
            </p:cNvSpPr>
            <p:nvPr/>
          </p:nvSpPr>
          <p:spPr bwMode="gray">
            <a:xfrm>
              <a:off x="555" y="2823"/>
              <a:ext cx="973" cy="973"/>
            </a:xfrm>
            <a:prstGeom prst="ellipse">
              <a:avLst/>
            </a:prstGeom>
            <a:gradFill rotWithShape="1">
              <a:gsLst>
                <a:gs pos="0">
                  <a:srgbClr val="F0EA00"/>
                </a:gs>
                <a:gs pos="100000">
                  <a:srgbClr val="898600"/>
                </a:gs>
              </a:gsLst>
              <a:path path="rect">
                <a:fillToRect l="100000" t="10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ru-RU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54283" name="Oval 15"/>
            <p:cNvSpPr>
              <a:spLocks noChangeArrowheads="1"/>
            </p:cNvSpPr>
            <p:nvPr/>
          </p:nvSpPr>
          <p:spPr bwMode="gray">
            <a:xfrm>
              <a:off x="576" y="2846"/>
              <a:ext cx="928" cy="929"/>
            </a:xfrm>
            <a:prstGeom prst="ellipse">
              <a:avLst/>
            </a:prstGeom>
            <a:gradFill rotWithShape="1">
              <a:gsLst>
                <a:gs pos="0">
                  <a:srgbClr val="F0EA00">
                    <a:alpha val="85001"/>
                  </a:srgbClr>
                </a:gs>
                <a:gs pos="100000">
                  <a:srgbClr val="98950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ru-RU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54284" name="Oval 16"/>
            <p:cNvSpPr>
              <a:spLocks noChangeArrowheads="1"/>
            </p:cNvSpPr>
            <p:nvPr/>
          </p:nvSpPr>
          <p:spPr bwMode="gray">
            <a:xfrm>
              <a:off x="612" y="2880"/>
              <a:ext cx="839" cy="839"/>
            </a:xfrm>
            <a:prstGeom prst="ellipse">
              <a:avLst/>
            </a:prstGeom>
            <a:gradFill rotWithShape="1">
              <a:gsLst>
                <a:gs pos="0">
                  <a:srgbClr val="F0EA00"/>
                </a:gs>
                <a:gs pos="100000">
                  <a:srgbClr val="AEAA0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ru-RU">
                <a:solidFill>
                  <a:srgbClr val="000000"/>
                </a:solidFill>
                <a:cs typeface="+mn-cs"/>
              </a:endParaRPr>
            </a:p>
          </p:txBody>
        </p:sp>
        <p:pic>
          <p:nvPicPr>
            <p:cNvPr id="21517" name="Picture 17" descr="Picture1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76" y="2880"/>
              <a:ext cx="616" cy="6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05846" name="Text Box 22"/>
          <p:cNvSpPr txBox="1">
            <a:spLocks noChangeArrowheads="1"/>
          </p:cNvSpPr>
          <p:nvPr/>
        </p:nvSpPr>
        <p:spPr bwMode="auto">
          <a:xfrm>
            <a:off x="1403350" y="908050"/>
            <a:ext cx="3441700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 b="1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Понятие УУД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530" name="Group 2"/>
          <p:cNvGrpSpPr>
            <a:grpSpLocks/>
          </p:cNvGrpSpPr>
          <p:nvPr/>
        </p:nvGrpSpPr>
        <p:grpSpPr bwMode="auto">
          <a:xfrm>
            <a:off x="468313" y="1484313"/>
            <a:ext cx="3952875" cy="5256212"/>
            <a:chOff x="672" y="1487"/>
            <a:chExt cx="2119" cy="1825"/>
          </a:xfrm>
        </p:grpSpPr>
        <p:sp>
          <p:nvSpPr>
            <p:cNvPr id="55315" name="AutoShape 3"/>
            <p:cNvSpPr>
              <a:spLocks noChangeArrowheads="1"/>
            </p:cNvSpPr>
            <p:nvPr/>
          </p:nvSpPr>
          <p:spPr bwMode="gray">
            <a:xfrm>
              <a:off x="672" y="2114"/>
              <a:ext cx="2112" cy="1198"/>
            </a:xfrm>
            <a:prstGeom prst="roundRect">
              <a:avLst>
                <a:gd name="adj" fmla="val 10347"/>
              </a:avLst>
            </a:prstGeom>
            <a:gradFill rotWithShape="1">
              <a:gsLst>
                <a:gs pos="0">
                  <a:srgbClr val="EBD3AD"/>
                </a:gs>
                <a:gs pos="100000">
                  <a:srgbClr val="FFFFFF"/>
                </a:gs>
              </a:gsLst>
              <a:lin ang="18900000" scaled="1"/>
            </a:gradFill>
            <a:ln w="50800">
              <a:solidFill>
                <a:srgbClr val="FF9933"/>
              </a:solidFill>
              <a:round/>
              <a:headEnd/>
              <a:tailEnd/>
            </a:ln>
            <a:effectLst>
              <a:outerShdw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>
                <a:solidFill>
                  <a:srgbClr val="000000"/>
                </a:solidFill>
                <a:cs typeface="+mn-cs"/>
              </a:endParaRPr>
            </a:p>
          </p:txBody>
        </p:sp>
        <p:grpSp>
          <p:nvGrpSpPr>
            <p:cNvPr id="22548" name="Group 4"/>
            <p:cNvGrpSpPr>
              <a:grpSpLocks/>
            </p:cNvGrpSpPr>
            <p:nvPr/>
          </p:nvGrpSpPr>
          <p:grpSpPr bwMode="auto">
            <a:xfrm>
              <a:off x="2370" y="1487"/>
              <a:ext cx="421" cy="798"/>
              <a:chOff x="2370" y="1487"/>
              <a:chExt cx="421" cy="798"/>
            </a:xfrm>
          </p:grpSpPr>
          <p:sp>
            <p:nvSpPr>
              <p:cNvPr id="55317" name="Freeform 5"/>
              <p:cNvSpPr>
                <a:spLocks/>
              </p:cNvSpPr>
              <p:nvPr/>
            </p:nvSpPr>
            <p:spPr bwMode="gray">
              <a:xfrm>
                <a:off x="2447" y="1487"/>
                <a:ext cx="231" cy="200"/>
              </a:xfrm>
              <a:custGeom>
                <a:avLst/>
                <a:gdLst>
                  <a:gd name="T0" fmla="*/ 133 w 267"/>
                  <a:gd name="T1" fmla="*/ 0 h 292"/>
                  <a:gd name="T2" fmla="*/ 161 w 267"/>
                  <a:gd name="T3" fmla="*/ 3 h 292"/>
                  <a:gd name="T4" fmla="*/ 186 w 267"/>
                  <a:gd name="T5" fmla="*/ 12 h 292"/>
                  <a:gd name="T6" fmla="*/ 209 w 267"/>
                  <a:gd name="T7" fmla="*/ 25 h 292"/>
                  <a:gd name="T8" fmla="*/ 228 w 267"/>
                  <a:gd name="T9" fmla="*/ 42 h 292"/>
                  <a:gd name="T10" fmla="*/ 245 w 267"/>
                  <a:gd name="T11" fmla="*/ 64 h 292"/>
                  <a:gd name="T12" fmla="*/ 257 w 267"/>
                  <a:gd name="T13" fmla="*/ 88 h 292"/>
                  <a:gd name="T14" fmla="*/ 265 w 267"/>
                  <a:gd name="T15" fmla="*/ 116 h 292"/>
                  <a:gd name="T16" fmla="*/ 267 w 267"/>
                  <a:gd name="T17" fmla="*/ 146 h 292"/>
                  <a:gd name="T18" fmla="*/ 265 w 267"/>
                  <a:gd name="T19" fmla="*/ 175 h 292"/>
                  <a:gd name="T20" fmla="*/ 257 w 267"/>
                  <a:gd name="T21" fmla="*/ 203 h 292"/>
                  <a:gd name="T22" fmla="*/ 245 w 267"/>
                  <a:gd name="T23" fmla="*/ 227 h 292"/>
                  <a:gd name="T24" fmla="*/ 228 w 267"/>
                  <a:gd name="T25" fmla="*/ 249 h 292"/>
                  <a:gd name="T26" fmla="*/ 209 w 267"/>
                  <a:gd name="T27" fmla="*/ 267 h 292"/>
                  <a:gd name="T28" fmla="*/ 186 w 267"/>
                  <a:gd name="T29" fmla="*/ 281 h 292"/>
                  <a:gd name="T30" fmla="*/ 161 w 267"/>
                  <a:gd name="T31" fmla="*/ 289 h 292"/>
                  <a:gd name="T32" fmla="*/ 133 w 267"/>
                  <a:gd name="T33" fmla="*/ 292 h 292"/>
                  <a:gd name="T34" fmla="*/ 103 w 267"/>
                  <a:gd name="T35" fmla="*/ 288 h 292"/>
                  <a:gd name="T36" fmla="*/ 75 w 267"/>
                  <a:gd name="T37" fmla="*/ 277 h 292"/>
                  <a:gd name="T38" fmla="*/ 51 w 267"/>
                  <a:gd name="T39" fmla="*/ 260 h 292"/>
                  <a:gd name="T40" fmla="*/ 29 w 267"/>
                  <a:gd name="T41" fmla="*/ 237 h 292"/>
                  <a:gd name="T42" fmla="*/ 13 w 267"/>
                  <a:gd name="T43" fmla="*/ 210 h 292"/>
                  <a:gd name="T44" fmla="*/ 4 w 267"/>
                  <a:gd name="T45" fmla="*/ 178 h 292"/>
                  <a:gd name="T46" fmla="*/ 0 w 267"/>
                  <a:gd name="T47" fmla="*/ 146 h 292"/>
                  <a:gd name="T48" fmla="*/ 4 w 267"/>
                  <a:gd name="T49" fmla="*/ 113 h 292"/>
                  <a:gd name="T50" fmla="*/ 13 w 267"/>
                  <a:gd name="T51" fmla="*/ 81 h 292"/>
                  <a:gd name="T52" fmla="*/ 29 w 267"/>
                  <a:gd name="T53" fmla="*/ 54 h 292"/>
                  <a:gd name="T54" fmla="*/ 51 w 267"/>
                  <a:gd name="T55" fmla="*/ 32 h 292"/>
                  <a:gd name="T56" fmla="*/ 75 w 267"/>
                  <a:gd name="T57" fmla="*/ 14 h 292"/>
                  <a:gd name="T58" fmla="*/ 103 w 267"/>
                  <a:gd name="T59" fmla="*/ 3 h 292"/>
                  <a:gd name="T60" fmla="*/ 133 w 267"/>
                  <a:gd name="T61" fmla="*/ 0 h 292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0" t="0" r="r" b="b"/>
                <a:pathLst>
                  <a:path w="267" h="292">
                    <a:moveTo>
                      <a:pt x="133" y="0"/>
                    </a:moveTo>
                    <a:lnTo>
                      <a:pt x="161" y="3"/>
                    </a:lnTo>
                    <a:lnTo>
                      <a:pt x="186" y="12"/>
                    </a:lnTo>
                    <a:lnTo>
                      <a:pt x="209" y="25"/>
                    </a:lnTo>
                    <a:lnTo>
                      <a:pt x="228" y="42"/>
                    </a:lnTo>
                    <a:lnTo>
                      <a:pt x="245" y="64"/>
                    </a:lnTo>
                    <a:lnTo>
                      <a:pt x="257" y="88"/>
                    </a:lnTo>
                    <a:lnTo>
                      <a:pt x="265" y="116"/>
                    </a:lnTo>
                    <a:lnTo>
                      <a:pt x="267" y="146"/>
                    </a:lnTo>
                    <a:lnTo>
                      <a:pt x="265" y="175"/>
                    </a:lnTo>
                    <a:lnTo>
                      <a:pt x="257" y="203"/>
                    </a:lnTo>
                    <a:lnTo>
                      <a:pt x="245" y="227"/>
                    </a:lnTo>
                    <a:lnTo>
                      <a:pt x="228" y="249"/>
                    </a:lnTo>
                    <a:lnTo>
                      <a:pt x="209" y="267"/>
                    </a:lnTo>
                    <a:lnTo>
                      <a:pt x="186" y="281"/>
                    </a:lnTo>
                    <a:lnTo>
                      <a:pt x="161" y="289"/>
                    </a:lnTo>
                    <a:lnTo>
                      <a:pt x="133" y="292"/>
                    </a:lnTo>
                    <a:lnTo>
                      <a:pt x="103" y="288"/>
                    </a:lnTo>
                    <a:lnTo>
                      <a:pt x="75" y="277"/>
                    </a:lnTo>
                    <a:lnTo>
                      <a:pt x="51" y="260"/>
                    </a:lnTo>
                    <a:lnTo>
                      <a:pt x="29" y="237"/>
                    </a:lnTo>
                    <a:lnTo>
                      <a:pt x="13" y="210"/>
                    </a:lnTo>
                    <a:lnTo>
                      <a:pt x="4" y="178"/>
                    </a:lnTo>
                    <a:lnTo>
                      <a:pt x="0" y="146"/>
                    </a:lnTo>
                    <a:lnTo>
                      <a:pt x="4" y="113"/>
                    </a:lnTo>
                    <a:lnTo>
                      <a:pt x="13" y="81"/>
                    </a:lnTo>
                    <a:lnTo>
                      <a:pt x="29" y="54"/>
                    </a:lnTo>
                    <a:lnTo>
                      <a:pt x="51" y="32"/>
                    </a:lnTo>
                    <a:lnTo>
                      <a:pt x="75" y="14"/>
                    </a:lnTo>
                    <a:lnTo>
                      <a:pt x="103" y="3"/>
                    </a:lnTo>
                    <a:lnTo>
                      <a:pt x="133" y="0"/>
                    </a:lnTo>
                    <a:close/>
                  </a:path>
                </a:pathLst>
              </a:custGeom>
              <a:solidFill>
                <a:srgbClr val="FF9933"/>
              </a:solidFill>
              <a:ln>
                <a:noFill/>
              </a:ln>
              <a:effectLst>
                <a:outerShdw dist="91581" dir="3378596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xmlns="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 sz="400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55318" name="Freeform 6"/>
              <p:cNvSpPr>
                <a:spLocks/>
              </p:cNvSpPr>
              <p:nvPr/>
            </p:nvSpPr>
            <p:spPr bwMode="gray">
              <a:xfrm>
                <a:off x="2370" y="1715"/>
                <a:ext cx="421" cy="570"/>
              </a:xfrm>
              <a:custGeom>
                <a:avLst/>
                <a:gdLst>
                  <a:gd name="T0" fmla="*/ 72 w 573"/>
                  <a:gd name="T1" fmla="*/ 5 h 1111"/>
                  <a:gd name="T2" fmla="*/ 30 w 573"/>
                  <a:gd name="T3" fmla="*/ 32 h 1111"/>
                  <a:gd name="T4" fmla="*/ 4 w 573"/>
                  <a:gd name="T5" fmla="*/ 75 h 1111"/>
                  <a:gd name="T6" fmla="*/ 0 w 573"/>
                  <a:gd name="T7" fmla="*/ 509 h 1111"/>
                  <a:gd name="T8" fmla="*/ 1 w 573"/>
                  <a:gd name="T9" fmla="*/ 516 h 1111"/>
                  <a:gd name="T10" fmla="*/ 9 w 573"/>
                  <a:gd name="T11" fmla="*/ 533 h 1111"/>
                  <a:gd name="T12" fmla="*/ 26 w 573"/>
                  <a:gd name="T13" fmla="*/ 550 h 1111"/>
                  <a:gd name="T14" fmla="*/ 56 w 573"/>
                  <a:gd name="T15" fmla="*/ 557 h 1111"/>
                  <a:gd name="T16" fmla="*/ 84 w 573"/>
                  <a:gd name="T17" fmla="*/ 551 h 1111"/>
                  <a:gd name="T18" fmla="*/ 100 w 573"/>
                  <a:gd name="T19" fmla="*/ 534 h 1111"/>
                  <a:gd name="T20" fmla="*/ 106 w 573"/>
                  <a:gd name="T21" fmla="*/ 516 h 1111"/>
                  <a:gd name="T22" fmla="*/ 108 w 573"/>
                  <a:gd name="T23" fmla="*/ 503 h 1111"/>
                  <a:gd name="T24" fmla="*/ 108 w 573"/>
                  <a:gd name="T25" fmla="*/ 166 h 1111"/>
                  <a:gd name="T26" fmla="*/ 135 w 573"/>
                  <a:gd name="T27" fmla="*/ 1066 h 1111"/>
                  <a:gd name="T28" fmla="*/ 138 w 573"/>
                  <a:gd name="T29" fmla="*/ 1073 h 1111"/>
                  <a:gd name="T30" fmla="*/ 151 w 573"/>
                  <a:gd name="T31" fmla="*/ 1089 h 1111"/>
                  <a:gd name="T32" fmla="*/ 174 w 573"/>
                  <a:gd name="T33" fmla="*/ 1105 h 1111"/>
                  <a:gd name="T34" fmla="*/ 199 w 573"/>
                  <a:gd name="T35" fmla="*/ 1111 h 1111"/>
                  <a:gd name="T36" fmla="*/ 227 w 573"/>
                  <a:gd name="T37" fmla="*/ 1110 h 1111"/>
                  <a:gd name="T38" fmla="*/ 255 w 573"/>
                  <a:gd name="T39" fmla="*/ 1097 h 1111"/>
                  <a:gd name="T40" fmla="*/ 272 w 573"/>
                  <a:gd name="T41" fmla="*/ 1080 h 1111"/>
                  <a:gd name="T42" fmla="*/ 278 w 573"/>
                  <a:gd name="T43" fmla="*/ 1068 h 1111"/>
                  <a:gd name="T44" fmla="*/ 279 w 573"/>
                  <a:gd name="T45" fmla="*/ 499 h 1111"/>
                  <a:gd name="T46" fmla="*/ 302 w 573"/>
                  <a:gd name="T47" fmla="*/ 503 h 1111"/>
                  <a:gd name="T48" fmla="*/ 302 w 573"/>
                  <a:gd name="T49" fmla="*/ 534 h 1111"/>
                  <a:gd name="T50" fmla="*/ 304 w 573"/>
                  <a:gd name="T51" fmla="*/ 590 h 1111"/>
                  <a:gd name="T52" fmla="*/ 304 w 573"/>
                  <a:gd name="T53" fmla="*/ 664 h 1111"/>
                  <a:gd name="T54" fmla="*/ 304 w 573"/>
                  <a:gd name="T55" fmla="*/ 750 h 1111"/>
                  <a:gd name="T56" fmla="*/ 304 w 573"/>
                  <a:gd name="T57" fmla="*/ 838 h 1111"/>
                  <a:gd name="T58" fmla="*/ 305 w 573"/>
                  <a:gd name="T59" fmla="*/ 926 h 1111"/>
                  <a:gd name="T60" fmla="*/ 305 w 573"/>
                  <a:gd name="T61" fmla="*/ 1004 h 1111"/>
                  <a:gd name="T62" fmla="*/ 305 w 573"/>
                  <a:gd name="T63" fmla="*/ 1066 h 1111"/>
                  <a:gd name="T64" fmla="*/ 306 w 573"/>
                  <a:gd name="T65" fmla="*/ 1073 h 1111"/>
                  <a:gd name="T66" fmla="*/ 315 w 573"/>
                  <a:gd name="T67" fmla="*/ 1088 h 1111"/>
                  <a:gd name="T68" fmla="*/ 335 w 573"/>
                  <a:gd name="T69" fmla="*/ 1103 h 1111"/>
                  <a:gd name="T70" fmla="*/ 372 w 573"/>
                  <a:gd name="T71" fmla="*/ 1111 h 1111"/>
                  <a:gd name="T72" fmla="*/ 408 w 573"/>
                  <a:gd name="T73" fmla="*/ 1103 h 1111"/>
                  <a:gd name="T74" fmla="*/ 429 w 573"/>
                  <a:gd name="T75" fmla="*/ 1089 h 1111"/>
                  <a:gd name="T76" fmla="*/ 437 w 573"/>
                  <a:gd name="T77" fmla="*/ 1073 h 1111"/>
                  <a:gd name="T78" fmla="*/ 438 w 573"/>
                  <a:gd name="T79" fmla="*/ 1067 h 1111"/>
                  <a:gd name="T80" fmla="*/ 466 w 573"/>
                  <a:gd name="T81" fmla="*/ 166 h 1111"/>
                  <a:gd name="T82" fmla="*/ 468 w 573"/>
                  <a:gd name="T83" fmla="*/ 503 h 1111"/>
                  <a:gd name="T84" fmla="*/ 472 w 573"/>
                  <a:gd name="T85" fmla="*/ 517 h 1111"/>
                  <a:gd name="T86" fmla="*/ 483 w 573"/>
                  <a:gd name="T87" fmla="*/ 537 h 1111"/>
                  <a:gd name="T88" fmla="*/ 505 w 573"/>
                  <a:gd name="T89" fmla="*/ 551 h 1111"/>
                  <a:gd name="T90" fmla="*/ 536 w 573"/>
                  <a:gd name="T91" fmla="*/ 551 h 1111"/>
                  <a:gd name="T92" fmla="*/ 557 w 573"/>
                  <a:gd name="T93" fmla="*/ 537 h 1111"/>
                  <a:gd name="T94" fmla="*/ 570 w 573"/>
                  <a:gd name="T95" fmla="*/ 517 h 1111"/>
                  <a:gd name="T96" fmla="*/ 573 w 573"/>
                  <a:gd name="T97" fmla="*/ 508 h 1111"/>
                  <a:gd name="T98" fmla="*/ 572 w 573"/>
                  <a:gd name="T99" fmla="*/ 68 h 1111"/>
                  <a:gd name="T100" fmla="*/ 546 w 573"/>
                  <a:gd name="T101" fmla="*/ 28 h 1111"/>
                  <a:gd name="T102" fmla="*/ 506 w 573"/>
                  <a:gd name="T103" fmla="*/ 4 h 1111"/>
                  <a:gd name="T104" fmla="*/ 94 w 573"/>
                  <a:gd name="T105" fmla="*/ 0 h 1111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0" t="0" r="r" b="b"/>
                <a:pathLst>
                  <a:path w="573" h="1111">
                    <a:moveTo>
                      <a:pt x="94" y="0"/>
                    </a:moveTo>
                    <a:lnTo>
                      <a:pt x="72" y="5"/>
                    </a:lnTo>
                    <a:lnTo>
                      <a:pt x="50" y="16"/>
                    </a:lnTo>
                    <a:lnTo>
                      <a:pt x="30" y="32"/>
                    </a:lnTo>
                    <a:lnTo>
                      <a:pt x="15" y="53"/>
                    </a:lnTo>
                    <a:lnTo>
                      <a:pt x="4" y="75"/>
                    </a:lnTo>
                    <a:lnTo>
                      <a:pt x="0" y="99"/>
                    </a:lnTo>
                    <a:lnTo>
                      <a:pt x="0" y="509"/>
                    </a:lnTo>
                    <a:lnTo>
                      <a:pt x="0" y="511"/>
                    </a:lnTo>
                    <a:lnTo>
                      <a:pt x="1" y="516"/>
                    </a:lnTo>
                    <a:lnTo>
                      <a:pt x="4" y="525"/>
                    </a:lnTo>
                    <a:lnTo>
                      <a:pt x="9" y="533"/>
                    </a:lnTo>
                    <a:lnTo>
                      <a:pt x="16" y="543"/>
                    </a:lnTo>
                    <a:lnTo>
                      <a:pt x="26" y="550"/>
                    </a:lnTo>
                    <a:lnTo>
                      <a:pt x="39" y="556"/>
                    </a:lnTo>
                    <a:lnTo>
                      <a:pt x="56" y="557"/>
                    </a:lnTo>
                    <a:lnTo>
                      <a:pt x="72" y="556"/>
                    </a:lnTo>
                    <a:lnTo>
                      <a:pt x="84" y="551"/>
                    </a:lnTo>
                    <a:lnTo>
                      <a:pt x="92" y="543"/>
                    </a:lnTo>
                    <a:lnTo>
                      <a:pt x="100" y="534"/>
                    </a:lnTo>
                    <a:lnTo>
                      <a:pt x="103" y="525"/>
                    </a:lnTo>
                    <a:lnTo>
                      <a:pt x="106" y="516"/>
                    </a:lnTo>
                    <a:lnTo>
                      <a:pt x="107" y="508"/>
                    </a:lnTo>
                    <a:lnTo>
                      <a:pt x="108" y="503"/>
                    </a:lnTo>
                    <a:lnTo>
                      <a:pt x="108" y="500"/>
                    </a:lnTo>
                    <a:lnTo>
                      <a:pt x="108" y="166"/>
                    </a:lnTo>
                    <a:lnTo>
                      <a:pt x="134" y="167"/>
                    </a:lnTo>
                    <a:lnTo>
                      <a:pt x="135" y="1066"/>
                    </a:lnTo>
                    <a:lnTo>
                      <a:pt x="136" y="1068"/>
                    </a:lnTo>
                    <a:lnTo>
                      <a:pt x="138" y="1073"/>
                    </a:lnTo>
                    <a:lnTo>
                      <a:pt x="143" y="1080"/>
                    </a:lnTo>
                    <a:lnTo>
                      <a:pt x="151" y="1089"/>
                    </a:lnTo>
                    <a:lnTo>
                      <a:pt x="162" y="1097"/>
                    </a:lnTo>
                    <a:lnTo>
                      <a:pt x="174" y="1105"/>
                    </a:lnTo>
                    <a:lnTo>
                      <a:pt x="189" y="1110"/>
                    </a:lnTo>
                    <a:lnTo>
                      <a:pt x="199" y="1111"/>
                    </a:lnTo>
                    <a:lnTo>
                      <a:pt x="217" y="1111"/>
                    </a:lnTo>
                    <a:lnTo>
                      <a:pt x="227" y="1110"/>
                    </a:lnTo>
                    <a:lnTo>
                      <a:pt x="243" y="1105"/>
                    </a:lnTo>
                    <a:lnTo>
                      <a:pt x="255" y="1097"/>
                    </a:lnTo>
                    <a:lnTo>
                      <a:pt x="265" y="1089"/>
                    </a:lnTo>
                    <a:lnTo>
                      <a:pt x="272" y="1080"/>
                    </a:lnTo>
                    <a:lnTo>
                      <a:pt x="276" y="1073"/>
                    </a:lnTo>
                    <a:lnTo>
                      <a:pt x="278" y="1068"/>
                    </a:lnTo>
                    <a:lnTo>
                      <a:pt x="279" y="1066"/>
                    </a:lnTo>
                    <a:lnTo>
                      <a:pt x="279" y="499"/>
                    </a:lnTo>
                    <a:lnTo>
                      <a:pt x="302" y="499"/>
                    </a:lnTo>
                    <a:lnTo>
                      <a:pt x="302" y="503"/>
                    </a:lnTo>
                    <a:lnTo>
                      <a:pt x="302" y="515"/>
                    </a:lnTo>
                    <a:lnTo>
                      <a:pt x="302" y="534"/>
                    </a:lnTo>
                    <a:lnTo>
                      <a:pt x="302" y="560"/>
                    </a:lnTo>
                    <a:lnTo>
                      <a:pt x="304" y="590"/>
                    </a:lnTo>
                    <a:lnTo>
                      <a:pt x="304" y="626"/>
                    </a:lnTo>
                    <a:lnTo>
                      <a:pt x="304" y="664"/>
                    </a:lnTo>
                    <a:lnTo>
                      <a:pt x="304" y="706"/>
                    </a:lnTo>
                    <a:lnTo>
                      <a:pt x="304" y="750"/>
                    </a:lnTo>
                    <a:lnTo>
                      <a:pt x="304" y="793"/>
                    </a:lnTo>
                    <a:lnTo>
                      <a:pt x="304" y="838"/>
                    </a:lnTo>
                    <a:lnTo>
                      <a:pt x="305" y="882"/>
                    </a:lnTo>
                    <a:lnTo>
                      <a:pt x="305" y="926"/>
                    </a:lnTo>
                    <a:lnTo>
                      <a:pt x="305" y="966"/>
                    </a:lnTo>
                    <a:lnTo>
                      <a:pt x="305" y="1004"/>
                    </a:lnTo>
                    <a:lnTo>
                      <a:pt x="305" y="1037"/>
                    </a:lnTo>
                    <a:lnTo>
                      <a:pt x="305" y="1066"/>
                    </a:lnTo>
                    <a:lnTo>
                      <a:pt x="305" y="1067"/>
                    </a:lnTo>
                    <a:lnTo>
                      <a:pt x="306" y="1073"/>
                    </a:lnTo>
                    <a:lnTo>
                      <a:pt x="310" y="1079"/>
                    </a:lnTo>
                    <a:lnTo>
                      <a:pt x="315" y="1088"/>
                    </a:lnTo>
                    <a:lnTo>
                      <a:pt x="323" y="1096"/>
                    </a:lnTo>
                    <a:lnTo>
                      <a:pt x="335" y="1103"/>
                    </a:lnTo>
                    <a:lnTo>
                      <a:pt x="351" y="1108"/>
                    </a:lnTo>
                    <a:lnTo>
                      <a:pt x="372" y="1111"/>
                    </a:lnTo>
                    <a:lnTo>
                      <a:pt x="392" y="1108"/>
                    </a:lnTo>
                    <a:lnTo>
                      <a:pt x="408" y="1103"/>
                    </a:lnTo>
                    <a:lnTo>
                      <a:pt x="420" y="1096"/>
                    </a:lnTo>
                    <a:lnTo>
                      <a:pt x="429" y="1089"/>
                    </a:lnTo>
                    <a:lnTo>
                      <a:pt x="434" y="1080"/>
                    </a:lnTo>
                    <a:lnTo>
                      <a:pt x="437" y="1073"/>
                    </a:lnTo>
                    <a:lnTo>
                      <a:pt x="438" y="1068"/>
                    </a:lnTo>
                    <a:lnTo>
                      <a:pt x="438" y="1067"/>
                    </a:lnTo>
                    <a:lnTo>
                      <a:pt x="440" y="166"/>
                    </a:lnTo>
                    <a:lnTo>
                      <a:pt x="466" y="166"/>
                    </a:lnTo>
                    <a:lnTo>
                      <a:pt x="466" y="500"/>
                    </a:lnTo>
                    <a:lnTo>
                      <a:pt x="468" y="503"/>
                    </a:lnTo>
                    <a:lnTo>
                      <a:pt x="469" y="509"/>
                    </a:lnTo>
                    <a:lnTo>
                      <a:pt x="472" y="517"/>
                    </a:lnTo>
                    <a:lnTo>
                      <a:pt x="477" y="527"/>
                    </a:lnTo>
                    <a:lnTo>
                      <a:pt x="483" y="537"/>
                    </a:lnTo>
                    <a:lnTo>
                      <a:pt x="493" y="545"/>
                    </a:lnTo>
                    <a:lnTo>
                      <a:pt x="505" y="551"/>
                    </a:lnTo>
                    <a:lnTo>
                      <a:pt x="520" y="554"/>
                    </a:lnTo>
                    <a:lnTo>
                      <a:pt x="536" y="551"/>
                    </a:lnTo>
                    <a:lnTo>
                      <a:pt x="548" y="545"/>
                    </a:lnTo>
                    <a:lnTo>
                      <a:pt x="557" y="537"/>
                    </a:lnTo>
                    <a:lnTo>
                      <a:pt x="563" y="527"/>
                    </a:lnTo>
                    <a:lnTo>
                      <a:pt x="570" y="517"/>
                    </a:lnTo>
                    <a:lnTo>
                      <a:pt x="573" y="510"/>
                    </a:lnTo>
                    <a:lnTo>
                      <a:pt x="573" y="508"/>
                    </a:lnTo>
                    <a:lnTo>
                      <a:pt x="573" y="79"/>
                    </a:lnTo>
                    <a:lnTo>
                      <a:pt x="572" y="68"/>
                    </a:lnTo>
                    <a:lnTo>
                      <a:pt x="561" y="47"/>
                    </a:lnTo>
                    <a:lnTo>
                      <a:pt x="546" y="28"/>
                    </a:lnTo>
                    <a:lnTo>
                      <a:pt x="528" y="14"/>
                    </a:lnTo>
                    <a:lnTo>
                      <a:pt x="506" y="4"/>
                    </a:lnTo>
                    <a:lnTo>
                      <a:pt x="485" y="0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FF9933"/>
              </a:solidFill>
              <a:ln>
                <a:noFill/>
              </a:ln>
              <a:effectLst>
                <a:outerShdw dist="91581" dir="3378596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xmlns="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 sz="4000">
                  <a:solidFill>
                    <a:srgbClr val="000000"/>
                  </a:solidFill>
                  <a:cs typeface="+mn-cs"/>
                </a:endParaRPr>
              </a:p>
            </p:txBody>
          </p:sp>
        </p:grpSp>
      </p:grpSp>
      <p:sp>
        <p:nvSpPr>
          <p:cNvPr id="55299" name="Rectangle 11"/>
          <p:cNvSpPr>
            <a:spLocks noChangeArrowheads="1"/>
          </p:cNvSpPr>
          <p:nvPr/>
        </p:nvSpPr>
        <p:spPr bwMode="auto">
          <a:xfrm>
            <a:off x="611188" y="3284538"/>
            <a:ext cx="3598862" cy="338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marL="342900" indent="-342900">
              <a:buFontTx/>
              <a:buAutoNum type="arabicPeriod"/>
              <a:defRPr/>
            </a:pPr>
            <a:r>
              <a:rPr lang="ru-RU" dirty="0">
                <a:solidFill>
                  <a:srgbClr val="000066"/>
                </a:solidFill>
                <a:cs typeface="+mn-cs"/>
              </a:rPr>
              <a:t>Обеспечение возможностей обучающегося самостоятельно осуществлять деятельность учения.</a:t>
            </a:r>
          </a:p>
          <a:p>
            <a:pPr marL="342900" indent="-342900">
              <a:buFontTx/>
              <a:buAutoNum type="arabicPeriod"/>
              <a:defRPr/>
            </a:pPr>
            <a:r>
              <a:rPr lang="ru-RU" dirty="0">
                <a:solidFill>
                  <a:srgbClr val="000066"/>
                </a:solidFill>
                <a:cs typeface="+mn-cs"/>
              </a:rPr>
              <a:t> Ставить учебные цели.</a:t>
            </a:r>
          </a:p>
          <a:p>
            <a:pPr marL="342900" indent="-342900">
              <a:buFontTx/>
              <a:buAutoNum type="arabicPeriod"/>
              <a:defRPr/>
            </a:pPr>
            <a:r>
              <a:rPr lang="ru-RU" dirty="0">
                <a:solidFill>
                  <a:srgbClr val="000066"/>
                </a:solidFill>
                <a:cs typeface="+mn-cs"/>
              </a:rPr>
              <a:t> Искать и использовать   необходимые средства и способы достижения целей.</a:t>
            </a:r>
          </a:p>
          <a:p>
            <a:pPr marL="342900" indent="-342900">
              <a:buFontTx/>
              <a:buAutoNum type="arabicPeriod"/>
              <a:defRPr/>
            </a:pPr>
            <a:r>
              <a:rPr lang="ru-RU" dirty="0">
                <a:solidFill>
                  <a:srgbClr val="000066"/>
                </a:solidFill>
                <a:cs typeface="+mn-cs"/>
              </a:rPr>
              <a:t> Контролировать и оценивать процесс и результаты деятельности.</a:t>
            </a:r>
          </a:p>
        </p:txBody>
      </p:sp>
      <p:grpSp>
        <p:nvGrpSpPr>
          <p:cNvPr id="22532" name="Group 9"/>
          <p:cNvGrpSpPr>
            <a:grpSpLocks/>
          </p:cNvGrpSpPr>
          <p:nvPr/>
        </p:nvGrpSpPr>
        <p:grpSpPr bwMode="auto">
          <a:xfrm>
            <a:off x="4572000" y="1484313"/>
            <a:ext cx="4319588" cy="6221412"/>
            <a:chOff x="2807" y="746"/>
            <a:chExt cx="2199" cy="3078"/>
          </a:xfrm>
        </p:grpSpPr>
        <p:sp>
          <p:nvSpPr>
            <p:cNvPr id="55310" name="AutoShape 10"/>
            <p:cNvSpPr>
              <a:spLocks noChangeArrowheads="1"/>
            </p:cNvSpPr>
            <p:nvPr/>
          </p:nvSpPr>
          <p:spPr bwMode="gray">
            <a:xfrm>
              <a:off x="2894" y="1623"/>
              <a:ext cx="2112" cy="1689"/>
            </a:xfrm>
            <a:prstGeom prst="roundRect">
              <a:avLst>
                <a:gd name="adj" fmla="val 10347"/>
              </a:avLst>
            </a:prstGeom>
            <a:gradFill rotWithShape="1">
              <a:gsLst>
                <a:gs pos="0">
                  <a:srgbClr val="FFFFFF"/>
                </a:gs>
                <a:gs pos="100000">
                  <a:srgbClr val="F2F3BB"/>
                </a:gs>
              </a:gsLst>
              <a:lin ang="2700000" scaled="1"/>
            </a:gradFill>
            <a:ln w="50800">
              <a:solidFill>
                <a:srgbClr val="DBA037"/>
              </a:solidFill>
              <a:round/>
              <a:headEnd/>
              <a:tailEnd/>
            </a:ln>
            <a:effectLst>
              <a:outerShdw dist="107763" dir="2700000" algn="ctr" rotWithShape="0">
                <a:srgbClr val="000000">
                  <a:alpha val="50000"/>
                </a:srgbClr>
              </a:outerShdw>
            </a:effectLst>
          </p:spPr>
          <p:txBody>
            <a:bodyPr wrap="none" anchor="ctr"/>
            <a:lstStyle/>
            <a:p>
              <a:pPr>
                <a:defRPr/>
              </a:pPr>
              <a:endParaRPr lang="ru-RU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55311" name="Text Box 11"/>
            <p:cNvSpPr txBox="1">
              <a:spLocks noChangeArrowheads="1"/>
            </p:cNvSpPr>
            <p:nvPr/>
          </p:nvSpPr>
          <p:spPr bwMode="gray">
            <a:xfrm>
              <a:off x="2953" y="1742"/>
              <a:ext cx="2016" cy="208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marL="342900" indent="-342900" eaLnBrk="0" hangingPunct="0">
                <a:defRPr sz="4000"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 sz="4000"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 sz="4000"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 sz="4000"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 sz="4000"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4000"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>
                <a:buFontTx/>
                <a:buAutoNum type="arabicPeriod" startAt="5"/>
                <a:defRPr/>
              </a:pPr>
              <a:r>
                <a:rPr lang="ru-RU" sz="1800" dirty="0">
                  <a:solidFill>
                    <a:srgbClr val="000066"/>
                  </a:solidFill>
                  <a:cs typeface="+mn-cs"/>
                </a:rPr>
                <a:t>Создание условий для гармоничного развития личности и её самореализации на основе готовности к непрерывному образованию.</a:t>
              </a:r>
            </a:p>
            <a:p>
              <a:pPr eaLnBrk="1" hangingPunct="1">
                <a:buFontTx/>
                <a:buAutoNum type="arabicPeriod" startAt="5"/>
                <a:defRPr/>
              </a:pPr>
              <a:r>
                <a:rPr lang="ru-RU" sz="1800" dirty="0">
                  <a:solidFill>
                    <a:srgbClr val="000066"/>
                  </a:solidFill>
                  <a:cs typeface="+mn-cs"/>
                </a:rPr>
                <a:t>Обеспечение успешного усвоения знаний, формирования умений, навыков и компетентностей в любой предметной области.</a:t>
              </a:r>
              <a:endParaRPr lang="ru-RU" sz="1800" b="1" dirty="0">
                <a:solidFill>
                  <a:srgbClr val="000066"/>
                </a:solidFill>
                <a:cs typeface="+mn-cs"/>
              </a:endParaRPr>
            </a:p>
            <a:p>
              <a:pPr eaLnBrk="1" hangingPunct="1">
                <a:defRPr/>
              </a:pPr>
              <a:endParaRPr lang="ru-RU" sz="2400" b="1" dirty="0">
                <a:solidFill>
                  <a:srgbClr val="000066"/>
                </a:solidFill>
                <a:cs typeface="+mn-cs"/>
              </a:endParaRPr>
            </a:p>
            <a:p>
              <a:pPr eaLnBrk="1" hangingPunct="1">
                <a:defRPr/>
              </a:pPr>
              <a:endParaRPr lang="ru-RU" sz="2400" b="1" dirty="0">
                <a:solidFill>
                  <a:srgbClr val="000066"/>
                </a:solidFill>
                <a:cs typeface="+mn-cs"/>
              </a:endParaRPr>
            </a:p>
            <a:p>
              <a:pPr eaLnBrk="1" hangingPunct="1">
                <a:defRPr/>
              </a:pPr>
              <a:endParaRPr lang="ru-RU" sz="2400" b="1" dirty="0">
                <a:solidFill>
                  <a:srgbClr val="000000"/>
                </a:solidFill>
                <a:cs typeface="+mn-cs"/>
              </a:endParaRPr>
            </a:p>
            <a:p>
              <a:pPr eaLnBrk="1" hangingPunct="1">
                <a:defRPr/>
              </a:pPr>
              <a:endParaRPr lang="en-US" sz="1800" dirty="0">
                <a:solidFill>
                  <a:srgbClr val="000000"/>
                </a:solidFill>
                <a:cs typeface="+mn-cs"/>
              </a:endParaRPr>
            </a:p>
          </p:txBody>
        </p:sp>
        <p:grpSp>
          <p:nvGrpSpPr>
            <p:cNvPr id="22544" name="Group 12"/>
            <p:cNvGrpSpPr>
              <a:grpSpLocks/>
            </p:cNvGrpSpPr>
            <p:nvPr/>
          </p:nvGrpSpPr>
          <p:grpSpPr bwMode="auto">
            <a:xfrm>
              <a:off x="2807" y="746"/>
              <a:ext cx="403" cy="1116"/>
              <a:chOff x="2807" y="746"/>
              <a:chExt cx="403" cy="1116"/>
            </a:xfrm>
          </p:grpSpPr>
          <p:sp>
            <p:nvSpPr>
              <p:cNvPr id="55313" name="Freeform 13"/>
              <p:cNvSpPr>
                <a:spLocks/>
              </p:cNvSpPr>
              <p:nvPr/>
            </p:nvSpPr>
            <p:spPr bwMode="gray">
              <a:xfrm>
                <a:off x="2880" y="746"/>
                <a:ext cx="234" cy="254"/>
              </a:xfrm>
              <a:custGeom>
                <a:avLst/>
                <a:gdLst>
                  <a:gd name="T0" fmla="*/ 133 w 267"/>
                  <a:gd name="T1" fmla="*/ 0 h 292"/>
                  <a:gd name="T2" fmla="*/ 161 w 267"/>
                  <a:gd name="T3" fmla="*/ 3 h 292"/>
                  <a:gd name="T4" fmla="*/ 186 w 267"/>
                  <a:gd name="T5" fmla="*/ 12 h 292"/>
                  <a:gd name="T6" fmla="*/ 209 w 267"/>
                  <a:gd name="T7" fmla="*/ 25 h 292"/>
                  <a:gd name="T8" fmla="*/ 228 w 267"/>
                  <a:gd name="T9" fmla="*/ 42 h 292"/>
                  <a:gd name="T10" fmla="*/ 245 w 267"/>
                  <a:gd name="T11" fmla="*/ 64 h 292"/>
                  <a:gd name="T12" fmla="*/ 257 w 267"/>
                  <a:gd name="T13" fmla="*/ 88 h 292"/>
                  <a:gd name="T14" fmla="*/ 265 w 267"/>
                  <a:gd name="T15" fmla="*/ 116 h 292"/>
                  <a:gd name="T16" fmla="*/ 267 w 267"/>
                  <a:gd name="T17" fmla="*/ 146 h 292"/>
                  <a:gd name="T18" fmla="*/ 265 w 267"/>
                  <a:gd name="T19" fmla="*/ 175 h 292"/>
                  <a:gd name="T20" fmla="*/ 257 w 267"/>
                  <a:gd name="T21" fmla="*/ 203 h 292"/>
                  <a:gd name="T22" fmla="*/ 245 w 267"/>
                  <a:gd name="T23" fmla="*/ 227 h 292"/>
                  <a:gd name="T24" fmla="*/ 228 w 267"/>
                  <a:gd name="T25" fmla="*/ 249 h 292"/>
                  <a:gd name="T26" fmla="*/ 209 w 267"/>
                  <a:gd name="T27" fmla="*/ 267 h 292"/>
                  <a:gd name="T28" fmla="*/ 186 w 267"/>
                  <a:gd name="T29" fmla="*/ 281 h 292"/>
                  <a:gd name="T30" fmla="*/ 161 w 267"/>
                  <a:gd name="T31" fmla="*/ 289 h 292"/>
                  <a:gd name="T32" fmla="*/ 133 w 267"/>
                  <a:gd name="T33" fmla="*/ 292 h 292"/>
                  <a:gd name="T34" fmla="*/ 103 w 267"/>
                  <a:gd name="T35" fmla="*/ 288 h 292"/>
                  <a:gd name="T36" fmla="*/ 75 w 267"/>
                  <a:gd name="T37" fmla="*/ 277 h 292"/>
                  <a:gd name="T38" fmla="*/ 51 w 267"/>
                  <a:gd name="T39" fmla="*/ 260 h 292"/>
                  <a:gd name="T40" fmla="*/ 29 w 267"/>
                  <a:gd name="T41" fmla="*/ 237 h 292"/>
                  <a:gd name="T42" fmla="*/ 13 w 267"/>
                  <a:gd name="T43" fmla="*/ 210 h 292"/>
                  <a:gd name="T44" fmla="*/ 4 w 267"/>
                  <a:gd name="T45" fmla="*/ 178 h 292"/>
                  <a:gd name="T46" fmla="*/ 0 w 267"/>
                  <a:gd name="T47" fmla="*/ 146 h 292"/>
                  <a:gd name="T48" fmla="*/ 4 w 267"/>
                  <a:gd name="T49" fmla="*/ 113 h 292"/>
                  <a:gd name="T50" fmla="*/ 13 w 267"/>
                  <a:gd name="T51" fmla="*/ 81 h 292"/>
                  <a:gd name="T52" fmla="*/ 29 w 267"/>
                  <a:gd name="T53" fmla="*/ 54 h 292"/>
                  <a:gd name="T54" fmla="*/ 51 w 267"/>
                  <a:gd name="T55" fmla="*/ 32 h 292"/>
                  <a:gd name="T56" fmla="*/ 75 w 267"/>
                  <a:gd name="T57" fmla="*/ 14 h 292"/>
                  <a:gd name="T58" fmla="*/ 103 w 267"/>
                  <a:gd name="T59" fmla="*/ 3 h 292"/>
                  <a:gd name="T60" fmla="*/ 133 w 267"/>
                  <a:gd name="T61" fmla="*/ 0 h 292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0" t="0" r="r" b="b"/>
                <a:pathLst>
                  <a:path w="267" h="292">
                    <a:moveTo>
                      <a:pt x="133" y="0"/>
                    </a:moveTo>
                    <a:lnTo>
                      <a:pt x="161" y="3"/>
                    </a:lnTo>
                    <a:lnTo>
                      <a:pt x="186" y="12"/>
                    </a:lnTo>
                    <a:lnTo>
                      <a:pt x="209" y="25"/>
                    </a:lnTo>
                    <a:lnTo>
                      <a:pt x="228" y="42"/>
                    </a:lnTo>
                    <a:lnTo>
                      <a:pt x="245" y="64"/>
                    </a:lnTo>
                    <a:lnTo>
                      <a:pt x="257" y="88"/>
                    </a:lnTo>
                    <a:lnTo>
                      <a:pt x="265" y="116"/>
                    </a:lnTo>
                    <a:lnTo>
                      <a:pt x="267" y="146"/>
                    </a:lnTo>
                    <a:lnTo>
                      <a:pt x="265" y="175"/>
                    </a:lnTo>
                    <a:lnTo>
                      <a:pt x="257" y="203"/>
                    </a:lnTo>
                    <a:lnTo>
                      <a:pt x="245" y="227"/>
                    </a:lnTo>
                    <a:lnTo>
                      <a:pt x="228" y="249"/>
                    </a:lnTo>
                    <a:lnTo>
                      <a:pt x="209" y="267"/>
                    </a:lnTo>
                    <a:lnTo>
                      <a:pt x="186" y="281"/>
                    </a:lnTo>
                    <a:lnTo>
                      <a:pt x="161" y="289"/>
                    </a:lnTo>
                    <a:lnTo>
                      <a:pt x="133" y="292"/>
                    </a:lnTo>
                    <a:lnTo>
                      <a:pt x="103" y="288"/>
                    </a:lnTo>
                    <a:lnTo>
                      <a:pt x="75" y="277"/>
                    </a:lnTo>
                    <a:lnTo>
                      <a:pt x="51" y="260"/>
                    </a:lnTo>
                    <a:lnTo>
                      <a:pt x="29" y="237"/>
                    </a:lnTo>
                    <a:lnTo>
                      <a:pt x="13" y="210"/>
                    </a:lnTo>
                    <a:lnTo>
                      <a:pt x="4" y="178"/>
                    </a:lnTo>
                    <a:lnTo>
                      <a:pt x="0" y="146"/>
                    </a:lnTo>
                    <a:lnTo>
                      <a:pt x="4" y="113"/>
                    </a:lnTo>
                    <a:lnTo>
                      <a:pt x="13" y="81"/>
                    </a:lnTo>
                    <a:lnTo>
                      <a:pt x="29" y="54"/>
                    </a:lnTo>
                    <a:lnTo>
                      <a:pt x="51" y="32"/>
                    </a:lnTo>
                    <a:lnTo>
                      <a:pt x="75" y="14"/>
                    </a:lnTo>
                    <a:lnTo>
                      <a:pt x="103" y="3"/>
                    </a:lnTo>
                    <a:lnTo>
                      <a:pt x="133" y="0"/>
                    </a:lnTo>
                    <a:close/>
                  </a:path>
                </a:pathLst>
              </a:custGeom>
              <a:solidFill>
                <a:srgbClr val="FFCC66"/>
              </a:solidFill>
              <a:ln>
                <a:noFill/>
              </a:ln>
              <a:effectLst>
                <a:outerShdw dist="91581" dir="3378596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xmlns="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 sz="4000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55314" name="Freeform 14"/>
              <p:cNvSpPr>
                <a:spLocks/>
              </p:cNvSpPr>
              <p:nvPr/>
            </p:nvSpPr>
            <p:spPr bwMode="gray">
              <a:xfrm>
                <a:off x="2807" y="1065"/>
                <a:ext cx="403" cy="797"/>
              </a:xfrm>
              <a:custGeom>
                <a:avLst/>
                <a:gdLst>
                  <a:gd name="T0" fmla="*/ 72 w 573"/>
                  <a:gd name="T1" fmla="*/ 5 h 1111"/>
                  <a:gd name="T2" fmla="*/ 30 w 573"/>
                  <a:gd name="T3" fmla="*/ 32 h 1111"/>
                  <a:gd name="T4" fmla="*/ 4 w 573"/>
                  <a:gd name="T5" fmla="*/ 75 h 1111"/>
                  <a:gd name="T6" fmla="*/ 0 w 573"/>
                  <a:gd name="T7" fmla="*/ 509 h 1111"/>
                  <a:gd name="T8" fmla="*/ 1 w 573"/>
                  <a:gd name="T9" fmla="*/ 516 h 1111"/>
                  <a:gd name="T10" fmla="*/ 9 w 573"/>
                  <a:gd name="T11" fmla="*/ 533 h 1111"/>
                  <a:gd name="T12" fmla="*/ 26 w 573"/>
                  <a:gd name="T13" fmla="*/ 550 h 1111"/>
                  <a:gd name="T14" fmla="*/ 56 w 573"/>
                  <a:gd name="T15" fmla="*/ 557 h 1111"/>
                  <a:gd name="T16" fmla="*/ 84 w 573"/>
                  <a:gd name="T17" fmla="*/ 551 h 1111"/>
                  <a:gd name="T18" fmla="*/ 100 w 573"/>
                  <a:gd name="T19" fmla="*/ 534 h 1111"/>
                  <a:gd name="T20" fmla="*/ 106 w 573"/>
                  <a:gd name="T21" fmla="*/ 516 h 1111"/>
                  <a:gd name="T22" fmla="*/ 108 w 573"/>
                  <a:gd name="T23" fmla="*/ 503 h 1111"/>
                  <a:gd name="T24" fmla="*/ 108 w 573"/>
                  <a:gd name="T25" fmla="*/ 166 h 1111"/>
                  <a:gd name="T26" fmla="*/ 135 w 573"/>
                  <a:gd name="T27" fmla="*/ 1066 h 1111"/>
                  <a:gd name="T28" fmla="*/ 138 w 573"/>
                  <a:gd name="T29" fmla="*/ 1073 h 1111"/>
                  <a:gd name="T30" fmla="*/ 151 w 573"/>
                  <a:gd name="T31" fmla="*/ 1089 h 1111"/>
                  <a:gd name="T32" fmla="*/ 174 w 573"/>
                  <a:gd name="T33" fmla="*/ 1105 h 1111"/>
                  <a:gd name="T34" fmla="*/ 199 w 573"/>
                  <a:gd name="T35" fmla="*/ 1111 h 1111"/>
                  <a:gd name="T36" fmla="*/ 227 w 573"/>
                  <a:gd name="T37" fmla="*/ 1110 h 1111"/>
                  <a:gd name="T38" fmla="*/ 255 w 573"/>
                  <a:gd name="T39" fmla="*/ 1097 h 1111"/>
                  <a:gd name="T40" fmla="*/ 272 w 573"/>
                  <a:gd name="T41" fmla="*/ 1080 h 1111"/>
                  <a:gd name="T42" fmla="*/ 278 w 573"/>
                  <a:gd name="T43" fmla="*/ 1068 h 1111"/>
                  <a:gd name="T44" fmla="*/ 279 w 573"/>
                  <a:gd name="T45" fmla="*/ 499 h 1111"/>
                  <a:gd name="T46" fmla="*/ 302 w 573"/>
                  <a:gd name="T47" fmla="*/ 503 h 1111"/>
                  <a:gd name="T48" fmla="*/ 302 w 573"/>
                  <a:gd name="T49" fmla="*/ 534 h 1111"/>
                  <a:gd name="T50" fmla="*/ 304 w 573"/>
                  <a:gd name="T51" fmla="*/ 590 h 1111"/>
                  <a:gd name="T52" fmla="*/ 304 w 573"/>
                  <a:gd name="T53" fmla="*/ 664 h 1111"/>
                  <a:gd name="T54" fmla="*/ 304 w 573"/>
                  <a:gd name="T55" fmla="*/ 750 h 1111"/>
                  <a:gd name="T56" fmla="*/ 304 w 573"/>
                  <a:gd name="T57" fmla="*/ 838 h 1111"/>
                  <a:gd name="T58" fmla="*/ 305 w 573"/>
                  <a:gd name="T59" fmla="*/ 926 h 1111"/>
                  <a:gd name="T60" fmla="*/ 305 w 573"/>
                  <a:gd name="T61" fmla="*/ 1004 h 1111"/>
                  <a:gd name="T62" fmla="*/ 305 w 573"/>
                  <a:gd name="T63" fmla="*/ 1066 h 1111"/>
                  <a:gd name="T64" fmla="*/ 306 w 573"/>
                  <a:gd name="T65" fmla="*/ 1073 h 1111"/>
                  <a:gd name="T66" fmla="*/ 315 w 573"/>
                  <a:gd name="T67" fmla="*/ 1088 h 1111"/>
                  <a:gd name="T68" fmla="*/ 335 w 573"/>
                  <a:gd name="T69" fmla="*/ 1103 h 1111"/>
                  <a:gd name="T70" fmla="*/ 372 w 573"/>
                  <a:gd name="T71" fmla="*/ 1111 h 1111"/>
                  <a:gd name="T72" fmla="*/ 408 w 573"/>
                  <a:gd name="T73" fmla="*/ 1103 h 1111"/>
                  <a:gd name="T74" fmla="*/ 429 w 573"/>
                  <a:gd name="T75" fmla="*/ 1089 h 1111"/>
                  <a:gd name="T76" fmla="*/ 437 w 573"/>
                  <a:gd name="T77" fmla="*/ 1073 h 1111"/>
                  <a:gd name="T78" fmla="*/ 438 w 573"/>
                  <a:gd name="T79" fmla="*/ 1067 h 1111"/>
                  <a:gd name="T80" fmla="*/ 466 w 573"/>
                  <a:gd name="T81" fmla="*/ 166 h 1111"/>
                  <a:gd name="T82" fmla="*/ 468 w 573"/>
                  <a:gd name="T83" fmla="*/ 503 h 1111"/>
                  <a:gd name="T84" fmla="*/ 472 w 573"/>
                  <a:gd name="T85" fmla="*/ 517 h 1111"/>
                  <a:gd name="T86" fmla="*/ 483 w 573"/>
                  <a:gd name="T87" fmla="*/ 537 h 1111"/>
                  <a:gd name="T88" fmla="*/ 505 w 573"/>
                  <a:gd name="T89" fmla="*/ 551 h 1111"/>
                  <a:gd name="T90" fmla="*/ 536 w 573"/>
                  <a:gd name="T91" fmla="*/ 551 h 1111"/>
                  <a:gd name="T92" fmla="*/ 557 w 573"/>
                  <a:gd name="T93" fmla="*/ 537 h 1111"/>
                  <a:gd name="T94" fmla="*/ 570 w 573"/>
                  <a:gd name="T95" fmla="*/ 517 h 1111"/>
                  <a:gd name="T96" fmla="*/ 573 w 573"/>
                  <a:gd name="T97" fmla="*/ 508 h 1111"/>
                  <a:gd name="T98" fmla="*/ 572 w 573"/>
                  <a:gd name="T99" fmla="*/ 68 h 1111"/>
                  <a:gd name="T100" fmla="*/ 546 w 573"/>
                  <a:gd name="T101" fmla="*/ 28 h 1111"/>
                  <a:gd name="T102" fmla="*/ 506 w 573"/>
                  <a:gd name="T103" fmla="*/ 4 h 1111"/>
                  <a:gd name="T104" fmla="*/ 94 w 573"/>
                  <a:gd name="T105" fmla="*/ 0 h 1111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0" t="0" r="r" b="b"/>
                <a:pathLst>
                  <a:path w="573" h="1111">
                    <a:moveTo>
                      <a:pt x="94" y="0"/>
                    </a:moveTo>
                    <a:lnTo>
                      <a:pt x="72" y="5"/>
                    </a:lnTo>
                    <a:lnTo>
                      <a:pt x="50" y="16"/>
                    </a:lnTo>
                    <a:lnTo>
                      <a:pt x="30" y="32"/>
                    </a:lnTo>
                    <a:lnTo>
                      <a:pt x="15" y="53"/>
                    </a:lnTo>
                    <a:lnTo>
                      <a:pt x="4" y="75"/>
                    </a:lnTo>
                    <a:lnTo>
                      <a:pt x="0" y="99"/>
                    </a:lnTo>
                    <a:lnTo>
                      <a:pt x="0" y="509"/>
                    </a:lnTo>
                    <a:lnTo>
                      <a:pt x="0" y="511"/>
                    </a:lnTo>
                    <a:lnTo>
                      <a:pt x="1" y="516"/>
                    </a:lnTo>
                    <a:lnTo>
                      <a:pt x="4" y="525"/>
                    </a:lnTo>
                    <a:lnTo>
                      <a:pt x="9" y="533"/>
                    </a:lnTo>
                    <a:lnTo>
                      <a:pt x="16" y="543"/>
                    </a:lnTo>
                    <a:lnTo>
                      <a:pt x="26" y="550"/>
                    </a:lnTo>
                    <a:lnTo>
                      <a:pt x="39" y="556"/>
                    </a:lnTo>
                    <a:lnTo>
                      <a:pt x="56" y="557"/>
                    </a:lnTo>
                    <a:lnTo>
                      <a:pt x="72" y="556"/>
                    </a:lnTo>
                    <a:lnTo>
                      <a:pt x="84" y="551"/>
                    </a:lnTo>
                    <a:lnTo>
                      <a:pt x="92" y="543"/>
                    </a:lnTo>
                    <a:lnTo>
                      <a:pt x="100" y="534"/>
                    </a:lnTo>
                    <a:lnTo>
                      <a:pt x="103" y="525"/>
                    </a:lnTo>
                    <a:lnTo>
                      <a:pt x="106" y="516"/>
                    </a:lnTo>
                    <a:lnTo>
                      <a:pt x="107" y="508"/>
                    </a:lnTo>
                    <a:lnTo>
                      <a:pt x="108" y="503"/>
                    </a:lnTo>
                    <a:lnTo>
                      <a:pt x="108" y="500"/>
                    </a:lnTo>
                    <a:lnTo>
                      <a:pt x="108" y="166"/>
                    </a:lnTo>
                    <a:lnTo>
                      <a:pt x="134" y="167"/>
                    </a:lnTo>
                    <a:lnTo>
                      <a:pt x="135" y="1066"/>
                    </a:lnTo>
                    <a:lnTo>
                      <a:pt x="136" y="1068"/>
                    </a:lnTo>
                    <a:lnTo>
                      <a:pt x="138" y="1073"/>
                    </a:lnTo>
                    <a:lnTo>
                      <a:pt x="143" y="1080"/>
                    </a:lnTo>
                    <a:lnTo>
                      <a:pt x="151" y="1089"/>
                    </a:lnTo>
                    <a:lnTo>
                      <a:pt x="162" y="1097"/>
                    </a:lnTo>
                    <a:lnTo>
                      <a:pt x="174" y="1105"/>
                    </a:lnTo>
                    <a:lnTo>
                      <a:pt x="189" y="1110"/>
                    </a:lnTo>
                    <a:lnTo>
                      <a:pt x="199" y="1111"/>
                    </a:lnTo>
                    <a:lnTo>
                      <a:pt x="217" y="1111"/>
                    </a:lnTo>
                    <a:lnTo>
                      <a:pt x="227" y="1110"/>
                    </a:lnTo>
                    <a:lnTo>
                      <a:pt x="243" y="1105"/>
                    </a:lnTo>
                    <a:lnTo>
                      <a:pt x="255" y="1097"/>
                    </a:lnTo>
                    <a:lnTo>
                      <a:pt x="265" y="1089"/>
                    </a:lnTo>
                    <a:lnTo>
                      <a:pt x="272" y="1080"/>
                    </a:lnTo>
                    <a:lnTo>
                      <a:pt x="276" y="1073"/>
                    </a:lnTo>
                    <a:lnTo>
                      <a:pt x="278" y="1068"/>
                    </a:lnTo>
                    <a:lnTo>
                      <a:pt x="279" y="1066"/>
                    </a:lnTo>
                    <a:lnTo>
                      <a:pt x="279" y="499"/>
                    </a:lnTo>
                    <a:lnTo>
                      <a:pt x="302" y="499"/>
                    </a:lnTo>
                    <a:lnTo>
                      <a:pt x="302" y="503"/>
                    </a:lnTo>
                    <a:lnTo>
                      <a:pt x="302" y="515"/>
                    </a:lnTo>
                    <a:lnTo>
                      <a:pt x="302" y="534"/>
                    </a:lnTo>
                    <a:lnTo>
                      <a:pt x="302" y="560"/>
                    </a:lnTo>
                    <a:lnTo>
                      <a:pt x="304" y="590"/>
                    </a:lnTo>
                    <a:lnTo>
                      <a:pt x="304" y="626"/>
                    </a:lnTo>
                    <a:lnTo>
                      <a:pt x="304" y="664"/>
                    </a:lnTo>
                    <a:lnTo>
                      <a:pt x="304" y="706"/>
                    </a:lnTo>
                    <a:lnTo>
                      <a:pt x="304" y="750"/>
                    </a:lnTo>
                    <a:lnTo>
                      <a:pt x="304" y="793"/>
                    </a:lnTo>
                    <a:lnTo>
                      <a:pt x="304" y="838"/>
                    </a:lnTo>
                    <a:lnTo>
                      <a:pt x="305" y="882"/>
                    </a:lnTo>
                    <a:lnTo>
                      <a:pt x="305" y="926"/>
                    </a:lnTo>
                    <a:lnTo>
                      <a:pt x="305" y="966"/>
                    </a:lnTo>
                    <a:lnTo>
                      <a:pt x="305" y="1004"/>
                    </a:lnTo>
                    <a:lnTo>
                      <a:pt x="305" y="1037"/>
                    </a:lnTo>
                    <a:lnTo>
                      <a:pt x="305" y="1066"/>
                    </a:lnTo>
                    <a:lnTo>
                      <a:pt x="305" y="1067"/>
                    </a:lnTo>
                    <a:lnTo>
                      <a:pt x="306" y="1073"/>
                    </a:lnTo>
                    <a:lnTo>
                      <a:pt x="310" y="1079"/>
                    </a:lnTo>
                    <a:lnTo>
                      <a:pt x="315" y="1088"/>
                    </a:lnTo>
                    <a:lnTo>
                      <a:pt x="323" y="1096"/>
                    </a:lnTo>
                    <a:lnTo>
                      <a:pt x="335" y="1103"/>
                    </a:lnTo>
                    <a:lnTo>
                      <a:pt x="351" y="1108"/>
                    </a:lnTo>
                    <a:lnTo>
                      <a:pt x="372" y="1111"/>
                    </a:lnTo>
                    <a:lnTo>
                      <a:pt x="392" y="1108"/>
                    </a:lnTo>
                    <a:lnTo>
                      <a:pt x="408" y="1103"/>
                    </a:lnTo>
                    <a:lnTo>
                      <a:pt x="420" y="1096"/>
                    </a:lnTo>
                    <a:lnTo>
                      <a:pt x="429" y="1089"/>
                    </a:lnTo>
                    <a:lnTo>
                      <a:pt x="434" y="1080"/>
                    </a:lnTo>
                    <a:lnTo>
                      <a:pt x="437" y="1073"/>
                    </a:lnTo>
                    <a:lnTo>
                      <a:pt x="438" y="1068"/>
                    </a:lnTo>
                    <a:lnTo>
                      <a:pt x="438" y="1067"/>
                    </a:lnTo>
                    <a:lnTo>
                      <a:pt x="440" y="166"/>
                    </a:lnTo>
                    <a:lnTo>
                      <a:pt x="466" y="166"/>
                    </a:lnTo>
                    <a:lnTo>
                      <a:pt x="466" y="500"/>
                    </a:lnTo>
                    <a:lnTo>
                      <a:pt x="468" y="503"/>
                    </a:lnTo>
                    <a:lnTo>
                      <a:pt x="469" y="509"/>
                    </a:lnTo>
                    <a:lnTo>
                      <a:pt x="472" y="517"/>
                    </a:lnTo>
                    <a:lnTo>
                      <a:pt x="477" y="527"/>
                    </a:lnTo>
                    <a:lnTo>
                      <a:pt x="483" y="537"/>
                    </a:lnTo>
                    <a:lnTo>
                      <a:pt x="493" y="545"/>
                    </a:lnTo>
                    <a:lnTo>
                      <a:pt x="505" y="551"/>
                    </a:lnTo>
                    <a:lnTo>
                      <a:pt x="520" y="554"/>
                    </a:lnTo>
                    <a:lnTo>
                      <a:pt x="536" y="551"/>
                    </a:lnTo>
                    <a:lnTo>
                      <a:pt x="548" y="545"/>
                    </a:lnTo>
                    <a:lnTo>
                      <a:pt x="557" y="537"/>
                    </a:lnTo>
                    <a:lnTo>
                      <a:pt x="563" y="527"/>
                    </a:lnTo>
                    <a:lnTo>
                      <a:pt x="570" y="517"/>
                    </a:lnTo>
                    <a:lnTo>
                      <a:pt x="573" y="510"/>
                    </a:lnTo>
                    <a:lnTo>
                      <a:pt x="573" y="508"/>
                    </a:lnTo>
                    <a:lnTo>
                      <a:pt x="573" y="79"/>
                    </a:lnTo>
                    <a:lnTo>
                      <a:pt x="572" y="68"/>
                    </a:lnTo>
                    <a:lnTo>
                      <a:pt x="561" y="47"/>
                    </a:lnTo>
                    <a:lnTo>
                      <a:pt x="546" y="28"/>
                    </a:lnTo>
                    <a:lnTo>
                      <a:pt x="528" y="14"/>
                    </a:lnTo>
                    <a:lnTo>
                      <a:pt x="506" y="4"/>
                    </a:lnTo>
                    <a:lnTo>
                      <a:pt x="485" y="0"/>
                    </a:lnTo>
                    <a:lnTo>
                      <a:pt x="94" y="0"/>
                    </a:lnTo>
                    <a:close/>
                  </a:path>
                </a:pathLst>
              </a:custGeom>
              <a:solidFill>
                <a:srgbClr val="FFCC66"/>
              </a:solidFill>
              <a:ln>
                <a:noFill/>
              </a:ln>
              <a:effectLst>
                <a:outerShdw dist="91581" dir="3378596" algn="ctr" rotWithShape="0">
                  <a:srgbClr val="000000">
                    <a:alpha val="50000"/>
                  </a:srgbClr>
                </a:outerShdw>
              </a:effectLst>
              <a:extLst>
                <a:ext uri="{91240B29-F687-4F45-9708-019B960494DF}">
                  <a14:hiddenLine xmlns:a14="http://schemas.microsoft.com/office/drawing/2010/main" xmlns="" w="0">
                    <a:solidFill>
                      <a:srgbClr val="000000"/>
                    </a:solidFill>
                    <a:prstDash val="solid"/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 sz="4000">
                  <a:solidFill>
                    <a:srgbClr val="000000"/>
                  </a:solidFill>
                  <a:cs typeface="+mn-cs"/>
                </a:endParaRPr>
              </a:p>
            </p:txBody>
          </p:sp>
        </p:grpSp>
      </p:grpSp>
      <p:pic>
        <p:nvPicPr>
          <p:cNvPr id="22533" name="Picture 4" descr="D:\картинки школа\изучаем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429375" y="357188"/>
            <a:ext cx="2381250" cy="250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302" name="Номер слайда 15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defRPr/>
            </a:pPr>
            <a:fld id="{E66833BA-9887-49C6-A1FB-CFC29E088E9A}" type="slidenum">
              <a:rPr lang="ru-RU" sz="1400">
                <a:solidFill>
                  <a:srgbClr val="000000"/>
                </a:solidFill>
                <a:cs typeface="+mn-cs"/>
              </a:rPr>
              <a:pPr algn="r" eaLnBrk="1" hangingPunct="1">
                <a:defRPr/>
              </a:pPr>
              <a:t>5</a:t>
            </a:fld>
            <a:endParaRPr lang="ru-RU" sz="1400">
              <a:solidFill>
                <a:srgbClr val="000000"/>
              </a:solidFill>
              <a:cs typeface="+mn-cs"/>
            </a:endParaRPr>
          </a:p>
        </p:txBody>
      </p:sp>
      <p:grpSp>
        <p:nvGrpSpPr>
          <p:cNvPr id="22535" name="Group 12"/>
          <p:cNvGrpSpPr>
            <a:grpSpLocks/>
          </p:cNvGrpSpPr>
          <p:nvPr/>
        </p:nvGrpSpPr>
        <p:grpSpPr bwMode="auto">
          <a:xfrm>
            <a:off x="323850" y="549275"/>
            <a:ext cx="5545138" cy="1008063"/>
            <a:chOff x="555" y="2823"/>
            <a:chExt cx="973" cy="1065"/>
          </a:xfrm>
        </p:grpSpPr>
        <p:pic>
          <p:nvPicPr>
            <p:cNvPr id="22537" name="Picture 13" descr="Picture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636" y="3718"/>
              <a:ext cx="819" cy="1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5306" name="Oval 14"/>
            <p:cNvSpPr>
              <a:spLocks noChangeArrowheads="1"/>
            </p:cNvSpPr>
            <p:nvPr/>
          </p:nvSpPr>
          <p:spPr bwMode="gray">
            <a:xfrm>
              <a:off x="555" y="2823"/>
              <a:ext cx="973" cy="973"/>
            </a:xfrm>
            <a:prstGeom prst="ellipse">
              <a:avLst/>
            </a:prstGeom>
            <a:gradFill rotWithShape="1">
              <a:gsLst>
                <a:gs pos="0">
                  <a:srgbClr val="F0EA00"/>
                </a:gs>
                <a:gs pos="100000">
                  <a:srgbClr val="898600"/>
                </a:gs>
              </a:gsLst>
              <a:path path="rect">
                <a:fillToRect l="100000" t="10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ru-RU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55307" name="Oval 15"/>
            <p:cNvSpPr>
              <a:spLocks noChangeArrowheads="1"/>
            </p:cNvSpPr>
            <p:nvPr/>
          </p:nvSpPr>
          <p:spPr bwMode="gray">
            <a:xfrm>
              <a:off x="576" y="2846"/>
              <a:ext cx="928" cy="929"/>
            </a:xfrm>
            <a:prstGeom prst="ellipse">
              <a:avLst/>
            </a:prstGeom>
            <a:gradFill rotWithShape="1">
              <a:gsLst>
                <a:gs pos="0">
                  <a:srgbClr val="F0EA00">
                    <a:alpha val="85001"/>
                  </a:srgbClr>
                </a:gs>
                <a:gs pos="100000">
                  <a:srgbClr val="98950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ru-RU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55308" name="Oval 16"/>
            <p:cNvSpPr>
              <a:spLocks noChangeArrowheads="1"/>
            </p:cNvSpPr>
            <p:nvPr/>
          </p:nvSpPr>
          <p:spPr bwMode="gray">
            <a:xfrm>
              <a:off x="612" y="2880"/>
              <a:ext cx="839" cy="839"/>
            </a:xfrm>
            <a:prstGeom prst="ellipse">
              <a:avLst/>
            </a:prstGeom>
            <a:gradFill rotWithShape="1">
              <a:gsLst>
                <a:gs pos="0">
                  <a:srgbClr val="F0EA00"/>
                </a:gs>
                <a:gs pos="100000">
                  <a:srgbClr val="AEAA0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ru-RU">
                <a:solidFill>
                  <a:srgbClr val="000000"/>
                </a:solidFill>
                <a:cs typeface="+mn-cs"/>
              </a:endParaRPr>
            </a:p>
          </p:txBody>
        </p:sp>
        <p:pic>
          <p:nvPicPr>
            <p:cNvPr id="22541" name="Picture 17" descr="Picture1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76" y="2880"/>
              <a:ext cx="616" cy="6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07894" name="Text Box 22"/>
          <p:cNvSpPr txBox="1">
            <a:spLocks noChangeArrowheads="1"/>
          </p:cNvSpPr>
          <p:nvPr/>
        </p:nvSpPr>
        <p:spPr bwMode="auto">
          <a:xfrm>
            <a:off x="1258888" y="620713"/>
            <a:ext cx="3533775" cy="701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4000" b="1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Функции УУД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487363"/>
          </a:xfrm>
        </p:spPr>
        <p:txBody>
          <a:bodyPr/>
          <a:lstStyle/>
          <a:p>
            <a:pPr eaLnBrk="1" hangingPunct="1"/>
            <a:r>
              <a:rPr lang="ru-RU" sz="2400" b="1" i="1" smtClean="0">
                <a:solidFill>
                  <a:srgbClr val="0000FF"/>
                </a:solidFill>
              </a:rPr>
              <a:t>Личностные универсальные учебные действия</a:t>
            </a:r>
            <a:endParaRPr lang="ru-RU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219200"/>
            <a:ext cx="8229600" cy="4906963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ru-RU" sz="2400" u="sng" dirty="0" smtClean="0"/>
              <a:t>В рамках личностного компонента</a:t>
            </a:r>
            <a:r>
              <a:rPr lang="ru-RU" sz="2400" i="1" u="sng" dirty="0" smtClean="0"/>
              <a:t> </a:t>
            </a:r>
            <a:r>
              <a:rPr lang="ru-RU" sz="2400" u="sng" dirty="0" smtClean="0"/>
              <a:t>будут сформированы:</a:t>
            </a:r>
            <a:endParaRPr lang="ru-RU" sz="2400" dirty="0" smtClean="0"/>
          </a:p>
          <a:p>
            <a:pPr eaLnBrk="1" hangingPunct="1">
              <a:defRPr/>
            </a:pPr>
            <a:r>
              <a:rPr lang="ru-RU" sz="2400" dirty="0" smtClean="0"/>
              <a:t>ориентация в системе моральных норм и ценностей, понимание конвенционального характера морали;</a:t>
            </a:r>
          </a:p>
          <a:p>
            <a:pPr eaLnBrk="1" hangingPunct="1">
              <a:defRPr/>
            </a:pPr>
            <a:r>
              <a:rPr lang="ru-RU" sz="2400" i="1" dirty="0" smtClean="0"/>
              <a:t>экологическое сознание, признание высокой ценности жизни во всех ее проявлениях; знание основных принципов и правил отношения к природе; знание основ здорового образа жизни и </a:t>
            </a:r>
            <a:r>
              <a:rPr lang="ru-RU" sz="2400" i="1" dirty="0" err="1" smtClean="0"/>
              <a:t>здоровьесберегающих</a:t>
            </a:r>
            <a:r>
              <a:rPr lang="ru-RU" sz="2400" i="1" dirty="0" smtClean="0"/>
              <a:t> технологий; правил поведения  при  чрезвычайных ситуациях.</a:t>
            </a:r>
            <a:endParaRPr lang="ru-RU" sz="2400" dirty="0" smtClean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487363"/>
          </a:xfrm>
        </p:spPr>
        <p:txBody>
          <a:bodyPr/>
          <a:lstStyle/>
          <a:p>
            <a:pPr eaLnBrk="1" hangingPunct="1"/>
            <a:r>
              <a:rPr lang="ru-RU" sz="2400" b="1" i="1" dirty="0" smtClean="0">
                <a:solidFill>
                  <a:srgbClr val="0000FF"/>
                </a:solidFill>
              </a:rPr>
              <a:t>Личностные универсальные учебные действия</a:t>
            </a:r>
            <a:endParaRPr lang="ru-RU" dirty="0" smtClean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762000"/>
            <a:ext cx="8229600" cy="5364163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ru-RU" sz="1600" u="sng" dirty="0" smtClean="0"/>
              <a:t>В рамках ценностного и эмоционального компонентов будут сформированы:</a:t>
            </a:r>
            <a:endParaRPr lang="ru-RU" sz="1600" dirty="0" smtClean="0"/>
          </a:p>
          <a:p>
            <a:pPr eaLnBrk="1" hangingPunct="1">
              <a:defRPr/>
            </a:pPr>
            <a:r>
              <a:rPr lang="ru-RU" sz="1600" dirty="0" smtClean="0"/>
              <a:t>гражданский патриотизм, любовь к Родине, чувство гордости за свою страну;</a:t>
            </a:r>
          </a:p>
          <a:p>
            <a:pPr eaLnBrk="1" hangingPunct="1">
              <a:defRPr/>
            </a:pPr>
            <a:r>
              <a:rPr lang="ru-RU" sz="1600" dirty="0" smtClean="0"/>
              <a:t>уважение истории, культурных и исторических памятников;</a:t>
            </a:r>
          </a:p>
          <a:p>
            <a:pPr eaLnBrk="1" hangingPunct="1">
              <a:defRPr/>
            </a:pPr>
            <a:r>
              <a:rPr lang="ru-RU" sz="1600" i="1" dirty="0" smtClean="0"/>
              <a:t>уважение личности и ее достоинства, доброжелательное отношение к окружающим,</a:t>
            </a:r>
            <a:r>
              <a:rPr lang="ru-RU" sz="1600" dirty="0" smtClean="0"/>
              <a:t> нетерпимость к любым видам насилия и готовность противостоять им;</a:t>
            </a:r>
          </a:p>
          <a:p>
            <a:pPr eaLnBrk="1" hangingPunct="1">
              <a:defRPr/>
            </a:pPr>
            <a:r>
              <a:rPr lang="ru-RU" sz="1600" dirty="0" smtClean="0"/>
              <a:t>уважение ценностей семьи, любовь к природе, признание ценности здоровья, своего и других людей, оптимизм в восприятии мира;</a:t>
            </a:r>
          </a:p>
          <a:p>
            <a:pPr eaLnBrk="1" hangingPunct="1">
              <a:defRPr/>
            </a:pPr>
            <a:r>
              <a:rPr lang="ru-RU" sz="1600" dirty="0" smtClean="0"/>
              <a:t>потребность в самовыражении и самореализации, социальном признании;</a:t>
            </a:r>
          </a:p>
          <a:p>
            <a:pPr marL="0" indent="0" eaLnBrk="1" hangingPunct="1">
              <a:buFontTx/>
              <a:buNone/>
              <a:defRPr/>
            </a:pPr>
            <a:endParaRPr lang="ru-RU" sz="1600" u="sng" dirty="0" smtClean="0"/>
          </a:p>
          <a:p>
            <a:pPr marL="0" indent="0" eaLnBrk="1" hangingPunct="1">
              <a:buFontTx/>
              <a:buNone/>
              <a:defRPr/>
            </a:pPr>
            <a:r>
              <a:rPr lang="ru-RU" sz="1600" u="sng" dirty="0" smtClean="0"/>
              <a:t>В рамках </a:t>
            </a:r>
            <a:r>
              <a:rPr lang="ru-RU" sz="1600" u="sng" dirty="0" err="1" smtClean="0"/>
              <a:t>деятельностного</a:t>
            </a:r>
            <a:r>
              <a:rPr lang="ru-RU" sz="1600" u="sng" dirty="0" smtClean="0"/>
              <a:t> (поведенческого) компонента будут сформированы:</a:t>
            </a:r>
            <a:endParaRPr lang="ru-RU" sz="1600" dirty="0" smtClean="0"/>
          </a:p>
          <a:p>
            <a:pPr eaLnBrk="1" hangingPunct="1">
              <a:defRPr/>
            </a:pPr>
            <a:r>
              <a:rPr lang="ru-RU" sz="1600" i="1" dirty="0" smtClean="0"/>
              <a:t>умение вести диалог</a:t>
            </a:r>
            <a:r>
              <a:rPr lang="ru-RU" sz="1600" dirty="0" smtClean="0"/>
              <a:t> на основе равноправных отношений и взаимного уважения и принятия; умение конструктивно разрешать конфликты;</a:t>
            </a:r>
          </a:p>
          <a:p>
            <a:pPr eaLnBrk="1" hangingPunct="1">
              <a:defRPr/>
            </a:pPr>
            <a:r>
              <a:rPr lang="ru-RU" sz="1600" i="1" dirty="0" smtClean="0"/>
              <a:t>устойчивый познавательный интерес и становление </a:t>
            </a:r>
            <a:r>
              <a:rPr lang="ru-RU" sz="1600" i="1" dirty="0" err="1" smtClean="0"/>
              <a:t>смыслообразующей</a:t>
            </a:r>
            <a:r>
              <a:rPr lang="ru-RU" sz="1600" i="1" dirty="0" smtClean="0"/>
              <a:t> функции познавательного мотива;</a:t>
            </a:r>
            <a:endParaRPr lang="ru-RU" sz="1600" dirty="0" smtClean="0"/>
          </a:p>
          <a:p>
            <a:pPr eaLnBrk="1" hangingPunct="1">
              <a:defRPr/>
            </a:pPr>
            <a:r>
              <a:rPr lang="ru-RU" sz="1600" i="1" dirty="0" smtClean="0"/>
              <a:t>готовность к выбору профильного образования.</a:t>
            </a:r>
            <a:endParaRPr lang="ru-RU" sz="1600" dirty="0" smtClean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4213" y="2636838"/>
            <a:ext cx="7920037" cy="3600450"/>
          </a:xfrm>
        </p:spPr>
        <p:txBody>
          <a:bodyPr/>
          <a:lstStyle/>
          <a:p>
            <a:pPr marL="446088" indent="-446088" eaLnBrk="1" hangingPunct="1"/>
            <a:r>
              <a:rPr lang="ru-RU" sz="4400" b="1" dirty="0" smtClean="0">
                <a:solidFill>
                  <a:srgbClr val="3333FF"/>
                </a:solidFill>
              </a:rPr>
              <a:t>внутренняя позиция</a:t>
            </a:r>
          </a:p>
          <a:p>
            <a:pPr marL="446088" indent="-446088" eaLnBrk="1" hangingPunct="1"/>
            <a:r>
              <a:rPr lang="ru-RU" sz="4400" b="1" dirty="0" smtClean="0">
                <a:solidFill>
                  <a:srgbClr val="3333FF"/>
                </a:solidFill>
              </a:rPr>
              <a:t>мотивация</a:t>
            </a:r>
          </a:p>
          <a:p>
            <a:pPr marL="446088" indent="-446088" eaLnBrk="1" hangingPunct="1"/>
            <a:r>
              <a:rPr lang="ru-RU" sz="4400" b="1" dirty="0" smtClean="0">
                <a:solidFill>
                  <a:srgbClr val="3333FF"/>
                </a:solidFill>
              </a:rPr>
              <a:t>нравственно-этическая оценка</a:t>
            </a:r>
            <a:endParaRPr lang="ru-RU" sz="4400" dirty="0" smtClean="0"/>
          </a:p>
        </p:txBody>
      </p:sp>
      <p:grpSp>
        <p:nvGrpSpPr>
          <p:cNvPr id="27651" name="Group 5"/>
          <p:cNvGrpSpPr>
            <a:grpSpLocks/>
          </p:cNvGrpSpPr>
          <p:nvPr/>
        </p:nvGrpSpPr>
        <p:grpSpPr bwMode="auto">
          <a:xfrm>
            <a:off x="250825" y="500063"/>
            <a:ext cx="5473700" cy="1500187"/>
            <a:chOff x="555" y="2823"/>
            <a:chExt cx="973" cy="1065"/>
          </a:xfrm>
        </p:grpSpPr>
        <p:pic>
          <p:nvPicPr>
            <p:cNvPr id="27655" name="Picture 6" descr="Picture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36" y="3718"/>
              <a:ext cx="819" cy="1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7176" name="Oval 7"/>
            <p:cNvSpPr>
              <a:spLocks noChangeArrowheads="1"/>
            </p:cNvSpPr>
            <p:nvPr/>
          </p:nvSpPr>
          <p:spPr bwMode="gray">
            <a:xfrm>
              <a:off x="555" y="2823"/>
              <a:ext cx="973" cy="973"/>
            </a:xfrm>
            <a:prstGeom prst="ellipse">
              <a:avLst/>
            </a:prstGeom>
            <a:gradFill rotWithShape="1">
              <a:gsLst>
                <a:gs pos="0">
                  <a:srgbClr val="FF9900"/>
                </a:gs>
                <a:gs pos="100000">
                  <a:srgbClr val="925800"/>
                </a:gs>
              </a:gsLst>
              <a:path path="rect">
                <a:fillToRect l="100000" t="10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ru-RU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7177" name="Oval 8"/>
            <p:cNvSpPr>
              <a:spLocks noChangeArrowheads="1"/>
            </p:cNvSpPr>
            <p:nvPr/>
          </p:nvSpPr>
          <p:spPr bwMode="gray">
            <a:xfrm>
              <a:off x="576" y="2846"/>
              <a:ext cx="928" cy="932"/>
            </a:xfrm>
            <a:prstGeom prst="ellipse">
              <a:avLst/>
            </a:prstGeom>
            <a:gradFill rotWithShape="1">
              <a:gsLst>
                <a:gs pos="0">
                  <a:srgbClr val="FF9900">
                    <a:alpha val="85001"/>
                  </a:srgbClr>
                </a:gs>
                <a:gs pos="100000">
                  <a:srgbClr val="A2610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ru-RU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7178" name="Oval 9"/>
            <p:cNvSpPr>
              <a:spLocks noChangeArrowheads="1"/>
            </p:cNvSpPr>
            <p:nvPr/>
          </p:nvSpPr>
          <p:spPr bwMode="gray">
            <a:xfrm>
              <a:off x="612" y="2880"/>
              <a:ext cx="839" cy="836"/>
            </a:xfrm>
            <a:prstGeom prst="ellipse">
              <a:avLst/>
            </a:prstGeom>
            <a:gradFill rotWithShape="1">
              <a:gsLst>
                <a:gs pos="0">
                  <a:srgbClr val="FF9900"/>
                </a:gs>
                <a:gs pos="100000">
                  <a:srgbClr val="B96F0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ru-RU">
                <a:solidFill>
                  <a:srgbClr val="000000"/>
                </a:solidFill>
                <a:cs typeface="+mn-cs"/>
              </a:endParaRPr>
            </a:p>
          </p:txBody>
        </p:sp>
        <p:pic>
          <p:nvPicPr>
            <p:cNvPr id="27659" name="Picture 10" descr="Picture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76" y="2880"/>
              <a:ext cx="616" cy="6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3316" name="Rectangle 44"/>
          <p:cNvSpPr>
            <a:spLocks noChangeArrowheads="1"/>
          </p:cNvSpPr>
          <p:nvPr/>
        </p:nvSpPr>
        <p:spPr bwMode="auto">
          <a:xfrm>
            <a:off x="785813" y="857250"/>
            <a:ext cx="460851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3600" b="1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Личностные  УУД</a:t>
            </a:r>
          </a:p>
        </p:txBody>
      </p:sp>
      <p:sp>
        <p:nvSpPr>
          <p:cNvPr id="27653" name="Номер слайда 9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/>
          <a:p>
            <a:fld id="{5219DD8B-920F-49A4-A0F2-B4C8ECF0E5A6}" type="slidenum">
              <a:rPr lang="ru-RU" smtClean="0">
                <a:latin typeface="Arial" charset="0"/>
              </a:rPr>
              <a:pPr/>
              <a:t>8</a:t>
            </a:fld>
            <a:endParaRPr lang="ru-RU" smtClean="0">
              <a:latin typeface="Arial" charset="0"/>
            </a:endParaRPr>
          </a:p>
        </p:txBody>
      </p:sp>
      <p:pic>
        <p:nvPicPr>
          <p:cNvPr id="27654" name="Picture 13" descr="34-2102-4scool"/>
          <p:cNvPicPr>
            <a:picLocks noChangeAspect="1" noChangeArrowheads="1"/>
          </p:cNvPicPr>
          <p:nvPr/>
        </p:nvPicPr>
        <p:blipFill>
          <a:blip r:embed="rId5" cstate="print">
            <a:lum bright="24000" contrast="6000"/>
          </a:blip>
          <a:srcRect/>
          <a:stretch>
            <a:fillRect/>
          </a:stretch>
        </p:blipFill>
        <p:spPr bwMode="auto">
          <a:xfrm>
            <a:off x="6516688" y="0"/>
            <a:ext cx="2447925" cy="260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684213" y="2636838"/>
            <a:ext cx="7920037" cy="3600450"/>
          </a:xfrm>
        </p:spPr>
        <p:txBody>
          <a:bodyPr/>
          <a:lstStyle/>
          <a:p>
            <a:pPr marL="446088" indent="-446088" algn="ctr" eaLnBrk="1" hangingPunct="1">
              <a:buFontTx/>
              <a:buNone/>
            </a:pPr>
            <a:r>
              <a:rPr lang="ru-RU" sz="4400" b="1" dirty="0" smtClean="0">
                <a:solidFill>
                  <a:srgbClr val="3333FF"/>
                </a:solidFill>
              </a:rPr>
              <a:t>внутренняя позиция</a:t>
            </a:r>
          </a:p>
          <a:p>
            <a:pPr marL="446088" indent="-446088" algn="just" eaLnBrk="1" hangingPunct="1">
              <a:buFont typeface="Wingdings" pitchFamily="2" charset="2"/>
              <a:buChar char="Ø"/>
            </a:pPr>
            <a:r>
              <a:rPr lang="ru-RU" sz="2800" b="1" dirty="0" smtClean="0">
                <a:solidFill>
                  <a:srgbClr val="3333FF"/>
                </a:solidFill>
              </a:rPr>
              <a:t>Я знаю</a:t>
            </a:r>
          </a:p>
          <a:p>
            <a:pPr marL="446088" indent="-446088" algn="just" eaLnBrk="1" hangingPunct="1">
              <a:buFont typeface="Wingdings" pitchFamily="2" charset="2"/>
              <a:buChar char="Ø"/>
            </a:pPr>
            <a:r>
              <a:rPr lang="ru-RU" sz="2800" b="1" dirty="0" smtClean="0">
                <a:solidFill>
                  <a:srgbClr val="3333FF"/>
                </a:solidFill>
              </a:rPr>
              <a:t>Я умею</a:t>
            </a:r>
          </a:p>
          <a:p>
            <a:pPr marL="446088" indent="-446088" algn="just" eaLnBrk="1" hangingPunct="1">
              <a:buFont typeface="Wingdings" pitchFamily="2" charset="2"/>
              <a:buChar char="Ø"/>
            </a:pPr>
            <a:r>
              <a:rPr lang="ru-RU" sz="2800" b="1" dirty="0" smtClean="0">
                <a:solidFill>
                  <a:srgbClr val="3333FF"/>
                </a:solidFill>
              </a:rPr>
              <a:t>Я создаю</a:t>
            </a:r>
          </a:p>
          <a:p>
            <a:pPr marL="446088" indent="-446088" algn="just" eaLnBrk="1" hangingPunct="1">
              <a:buFont typeface="Wingdings" pitchFamily="2" charset="2"/>
              <a:buChar char="Ø"/>
            </a:pPr>
            <a:r>
              <a:rPr lang="ru-RU" sz="2800" b="1" dirty="0" smtClean="0">
                <a:solidFill>
                  <a:srgbClr val="3333FF"/>
                </a:solidFill>
              </a:rPr>
              <a:t>Я стремлюсь</a:t>
            </a:r>
          </a:p>
          <a:p>
            <a:pPr marL="446088" indent="-446088" algn="just" eaLnBrk="1" hangingPunct="1">
              <a:buFont typeface="Wingdings" pitchFamily="2" charset="2"/>
              <a:buChar char="Ø"/>
            </a:pPr>
            <a:endParaRPr lang="ru-RU" sz="2800" b="1" dirty="0" smtClean="0">
              <a:solidFill>
                <a:srgbClr val="3333FF"/>
              </a:solidFill>
            </a:endParaRPr>
          </a:p>
          <a:p>
            <a:pPr marL="446088" indent="-446088" algn="just" eaLnBrk="1" hangingPunct="1">
              <a:buFontTx/>
              <a:buNone/>
            </a:pPr>
            <a:r>
              <a:rPr lang="ru-RU" sz="2000" i="1" dirty="0" smtClean="0"/>
              <a:t>Оценка уровня притязаний</a:t>
            </a:r>
          </a:p>
          <a:p>
            <a:pPr marL="446088" indent="-446088" algn="just" eaLnBrk="1" hangingPunct="1">
              <a:buFontTx/>
              <a:buNone/>
            </a:pPr>
            <a:endParaRPr lang="ru-RU" sz="2400" b="1" dirty="0" smtClean="0">
              <a:solidFill>
                <a:srgbClr val="3333FF"/>
              </a:solidFill>
            </a:endParaRPr>
          </a:p>
        </p:txBody>
      </p:sp>
      <p:grpSp>
        <p:nvGrpSpPr>
          <p:cNvPr id="28675" name="Group 5"/>
          <p:cNvGrpSpPr>
            <a:grpSpLocks/>
          </p:cNvGrpSpPr>
          <p:nvPr/>
        </p:nvGrpSpPr>
        <p:grpSpPr bwMode="auto">
          <a:xfrm>
            <a:off x="250825" y="500063"/>
            <a:ext cx="5473700" cy="1500187"/>
            <a:chOff x="555" y="2823"/>
            <a:chExt cx="973" cy="1065"/>
          </a:xfrm>
        </p:grpSpPr>
        <p:pic>
          <p:nvPicPr>
            <p:cNvPr id="28679" name="Picture 6" descr="Picture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36" y="3718"/>
              <a:ext cx="819" cy="1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1752" name="Oval 7"/>
            <p:cNvSpPr>
              <a:spLocks noChangeArrowheads="1"/>
            </p:cNvSpPr>
            <p:nvPr/>
          </p:nvSpPr>
          <p:spPr bwMode="gray">
            <a:xfrm>
              <a:off x="555" y="2823"/>
              <a:ext cx="973" cy="973"/>
            </a:xfrm>
            <a:prstGeom prst="ellipse">
              <a:avLst/>
            </a:prstGeom>
            <a:gradFill rotWithShape="1">
              <a:gsLst>
                <a:gs pos="0">
                  <a:srgbClr val="FF9900"/>
                </a:gs>
                <a:gs pos="100000">
                  <a:srgbClr val="925800"/>
                </a:gs>
              </a:gsLst>
              <a:path path="rect">
                <a:fillToRect l="100000" t="10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ru-RU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31753" name="Oval 8"/>
            <p:cNvSpPr>
              <a:spLocks noChangeArrowheads="1"/>
            </p:cNvSpPr>
            <p:nvPr/>
          </p:nvSpPr>
          <p:spPr bwMode="gray">
            <a:xfrm>
              <a:off x="576" y="2846"/>
              <a:ext cx="928" cy="932"/>
            </a:xfrm>
            <a:prstGeom prst="ellipse">
              <a:avLst/>
            </a:prstGeom>
            <a:gradFill rotWithShape="1">
              <a:gsLst>
                <a:gs pos="0">
                  <a:srgbClr val="FF9900">
                    <a:alpha val="85001"/>
                  </a:srgbClr>
                </a:gs>
                <a:gs pos="100000">
                  <a:srgbClr val="A2610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ru-RU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31754" name="Oval 9"/>
            <p:cNvSpPr>
              <a:spLocks noChangeArrowheads="1"/>
            </p:cNvSpPr>
            <p:nvPr/>
          </p:nvSpPr>
          <p:spPr bwMode="gray">
            <a:xfrm>
              <a:off x="612" y="2880"/>
              <a:ext cx="839" cy="836"/>
            </a:xfrm>
            <a:prstGeom prst="ellipse">
              <a:avLst/>
            </a:prstGeom>
            <a:gradFill rotWithShape="1">
              <a:gsLst>
                <a:gs pos="0">
                  <a:srgbClr val="FF9900"/>
                </a:gs>
                <a:gs pos="100000">
                  <a:srgbClr val="B96F0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ru-RU">
                <a:solidFill>
                  <a:srgbClr val="000000"/>
                </a:solidFill>
                <a:cs typeface="+mn-cs"/>
              </a:endParaRPr>
            </a:p>
          </p:txBody>
        </p:sp>
        <p:pic>
          <p:nvPicPr>
            <p:cNvPr id="28683" name="Picture 10" descr="Picture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76" y="2880"/>
              <a:ext cx="616" cy="6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2041" name="Rectangle 44"/>
          <p:cNvSpPr>
            <a:spLocks noChangeArrowheads="1"/>
          </p:cNvSpPr>
          <p:nvPr/>
        </p:nvSpPr>
        <p:spPr bwMode="auto">
          <a:xfrm>
            <a:off x="785813" y="857250"/>
            <a:ext cx="460851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3600" b="1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Личностные  УУД</a:t>
            </a:r>
          </a:p>
        </p:txBody>
      </p:sp>
      <p:sp>
        <p:nvSpPr>
          <p:cNvPr id="31749" name="Номер слайда 9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defRPr/>
            </a:pPr>
            <a:fld id="{CF5754E0-E5D3-45E2-B15A-5D2E19173177}" type="slidenum">
              <a:rPr lang="ru-RU" sz="1400">
                <a:solidFill>
                  <a:srgbClr val="000000"/>
                </a:solidFill>
                <a:cs typeface="+mn-cs"/>
              </a:rPr>
              <a:pPr algn="r" eaLnBrk="1" hangingPunct="1">
                <a:defRPr/>
              </a:pPr>
              <a:t>9</a:t>
            </a:fld>
            <a:endParaRPr lang="ru-RU" sz="1400">
              <a:solidFill>
                <a:srgbClr val="000000"/>
              </a:solidFill>
              <a:cs typeface="+mn-cs"/>
            </a:endParaRPr>
          </a:p>
        </p:txBody>
      </p:sp>
      <p:pic>
        <p:nvPicPr>
          <p:cNvPr id="28678" name="Picture 11" descr="34-2102-4scool"/>
          <p:cNvPicPr>
            <a:picLocks noChangeAspect="1" noChangeArrowheads="1"/>
          </p:cNvPicPr>
          <p:nvPr/>
        </p:nvPicPr>
        <p:blipFill>
          <a:blip r:embed="rId5" cstate="print">
            <a:lum bright="24000" contrast="6000"/>
          </a:blip>
          <a:srcRect/>
          <a:stretch>
            <a:fillRect/>
          </a:stretch>
        </p:blipFill>
        <p:spPr bwMode="auto">
          <a:xfrm>
            <a:off x="6516688" y="0"/>
            <a:ext cx="2447925" cy="260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500063" y="2214563"/>
            <a:ext cx="7920037" cy="3600450"/>
          </a:xfrm>
        </p:spPr>
        <p:txBody>
          <a:bodyPr/>
          <a:lstStyle/>
          <a:p>
            <a:pPr marL="0" indent="0" algn="just" eaLnBrk="1" hangingPunct="1">
              <a:buFontTx/>
              <a:buNone/>
            </a:pPr>
            <a:endParaRPr lang="ru-RU" sz="2800" dirty="0" smtClean="0">
              <a:latin typeface="Times New Roman" pitchFamily="18" charset="0"/>
            </a:endParaRPr>
          </a:p>
          <a:p>
            <a:pPr marL="0" indent="0" algn="ctr" eaLnBrk="1" hangingPunct="1">
              <a:buFontTx/>
              <a:buNone/>
            </a:pPr>
            <a:r>
              <a:rPr lang="ru-RU" sz="4400" b="1" dirty="0" smtClean="0">
                <a:solidFill>
                  <a:srgbClr val="0000FF"/>
                </a:solidFill>
              </a:rPr>
              <a:t>мотивация</a:t>
            </a:r>
          </a:p>
          <a:p>
            <a:pPr marL="0" indent="0" algn="just" eaLnBrk="1" hangingPunct="1">
              <a:buFontTx/>
              <a:buNone/>
            </a:pPr>
            <a:r>
              <a:rPr lang="ru-RU" sz="2800" dirty="0" smtClean="0"/>
              <a:t>Установление связи между целью учебной деятельности и ее мотивом -  определение того </a:t>
            </a:r>
            <a:r>
              <a:rPr lang="ru-RU" sz="2800" b="1" dirty="0" smtClean="0">
                <a:solidFill>
                  <a:srgbClr val="000099"/>
                </a:solidFill>
              </a:rPr>
              <a:t>«какое значение, смысл имеет для меня учение».</a:t>
            </a:r>
            <a:r>
              <a:rPr lang="ru-RU" sz="2800" i="1" dirty="0" smtClean="0"/>
              <a:t> </a:t>
            </a:r>
            <a:r>
              <a:rPr lang="ru-RU" sz="2800" i="1" dirty="0" smtClean="0">
                <a:hlinkClick r:id="" action="ppaction://noaction"/>
              </a:rPr>
              <a:t>Оценка уровня притязаний</a:t>
            </a:r>
            <a:endParaRPr lang="ru-RU" sz="2800" i="1" dirty="0" smtClean="0"/>
          </a:p>
          <a:p>
            <a:pPr marL="0" indent="0" algn="just" eaLnBrk="1" hangingPunct="1">
              <a:buFontTx/>
              <a:buNone/>
            </a:pPr>
            <a:endParaRPr lang="ru-RU" sz="2800" b="1" dirty="0" smtClean="0">
              <a:solidFill>
                <a:srgbClr val="3333FF"/>
              </a:solidFill>
            </a:endParaRPr>
          </a:p>
        </p:txBody>
      </p:sp>
      <p:grpSp>
        <p:nvGrpSpPr>
          <p:cNvPr id="29699" name="Group 5"/>
          <p:cNvGrpSpPr>
            <a:grpSpLocks/>
          </p:cNvGrpSpPr>
          <p:nvPr/>
        </p:nvGrpSpPr>
        <p:grpSpPr bwMode="auto">
          <a:xfrm>
            <a:off x="250825" y="500063"/>
            <a:ext cx="5473700" cy="1500187"/>
            <a:chOff x="555" y="2823"/>
            <a:chExt cx="973" cy="1065"/>
          </a:xfrm>
        </p:grpSpPr>
        <p:pic>
          <p:nvPicPr>
            <p:cNvPr id="29703" name="Picture 6" descr="Picture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36" y="3718"/>
              <a:ext cx="819" cy="1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2776" name="Oval 7"/>
            <p:cNvSpPr>
              <a:spLocks noChangeArrowheads="1"/>
            </p:cNvSpPr>
            <p:nvPr/>
          </p:nvSpPr>
          <p:spPr bwMode="gray">
            <a:xfrm>
              <a:off x="555" y="2823"/>
              <a:ext cx="973" cy="973"/>
            </a:xfrm>
            <a:prstGeom prst="ellipse">
              <a:avLst/>
            </a:prstGeom>
            <a:gradFill rotWithShape="1">
              <a:gsLst>
                <a:gs pos="0">
                  <a:srgbClr val="FF9900"/>
                </a:gs>
                <a:gs pos="100000">
                  <a:srgbClr val="925800"/>
                </a:gs>
              </a:gsLst>
              <a:path path="rect">
                <a:fillToRect l="100000" t="10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ru-RU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32777" name="Oval 8"/>
            <p:cNvSpPr>
              <a:spLocks noChangeArrowheads="1"/>
            </p:cNvSpPr>
            <p:nvPr/>
          </p:nvSpPr>
          <p:spPr bwMode="gray">
            <a:xfrm>
              <a:off x="576" y="2846"/>
              <a:ext cx="928" cy="932"/>
            </a:xfrm>
            <a:prstGeom prst="ellipse">
              <a:avLst/>
            </a:prstGeom>
            <a:gradFill rotWithShape="1">
              <a:gsLst>
                <a:gs pos="0">
                  <a:srgbClr val="FF9900">
                    <a:alpha val="85001"/>
                  </a:srgbClr>
                </a:gs>
                <a:gs pos="100000">
                  <a:srgbClr val="A2610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ru-RU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32778" name="Oval 9"/>
            <p:cNvSpPr>
              <a:spLocks noChangeArrowheads="1"/>
            </p:cNvSpPr>
            <p:nvPr/>
          </p:nvSpPr>
          <p:spPr bwMode="gray">
            <a:xfrm>
              <a:off x="612" y="2880"/>
              <a:ext cx="839" cy="836"/>
            </a:xfrm>
            <a:prstGeom prst="ellipse">
              <a:avLst/>
            </a:prstGeom>
            <a:gradFill rotWithShape="1">
              <a:gsLst>
                <a:gs pos="0">
                  <a:srgbClr val="FF9900"/>
                </a:gs>
                <a:gs pos="100000">
                  <a:srgbClr val="B96F0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ru-RU">
                <a:solidFill>
                  <a:srgbClr val="000000"/>
                </a:solidFill>
                <a:cs typeface="+mn-cs"/>
              </a:endParaRPr>
            </a:p>
          </p:txBody>
        </p:sp>
        <p:pic>
          <p:nvPicPr>
            <p:cNvPr id="29707" name="Picture 10" descr="Picture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76" y="2880"/>
              <a:ext cx="616" cy="6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4089" name="Rectangle 44"/>
          <p:cNvSpPr>
            <a:spLocks noChangeArrowheads="1"/>
          </p:cNvSpPr>
          <p:nvPr/>
        </p:nvSpPr>
        <p:spPr bwMode="auto">
          <a:xfrm>
            <a:off x="785813" y="857250"/>
            <a:ext cx="460851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3600" b="1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Личностные  УУД</a:t>
            </a:r>
          </a:p>
        </p:txBody>
      </p:sp>
      <p:sp>
        <p:nvSpPr>
          <p:cNvPr id="32773" name="Номер слайда 9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defRPr/>
            </a:pPr>
            <a:fld id="{65AD97B3-9F62-40BF-929C-E38CE1233AF7}" type="slidenum">
              <a:rPr lang="ru-RU" sz="1400">
                <a:solidFill>
                  <a:srgbClr val="000000"/>
                </a:solidFill>
                <a:cs typeface="+mn-cs"/>
              </a:rPr>
              <a:pPr algn="r" eaLnBrk="1" hangingPunct="1">
                <a:defRPr/>
              </a:pPr>
              <a:t>10</a:t>
            </a:fld>
            <a:endParaRPr lang="ru-RU" sz="1400">
              <a:solidFill>
                <a:srgbClr val="000000"/>
              </a:solidFill>
              <a:cs typeface="+mn-cs"/>
            </a:endParaRPr>
          </a:p>
        </p:txBody>
      </p:sp>
      <p:pic>
        <p:nvPicPr>
          <p:cNvPr id="29702" name="Picture 11" descr="34-2102-4scool"/>
          <p:cNvPicPr>
            <a:picLocks noChangeAspect="1" noChangeArrowheads="1"/>
          </p:cNvPicPr>
          <p:nvPr/>
        </p:nvPicPr>
        <p:blipFill>
          <a:blip r:embed="rId5" cstate="print">
            <a:lum bright="24000" contrast="6000"/>
          </a:blip>
          <a:srcRect/>
          <a:stretch>
            <a:fillRect/>
          </a:stretch>
        </p:blipFill>
        <p:spPr bwMode="auto">
          <a:xfrm>
            <a:off x="6516688" y="0"/>
            <a:ext cx="2447925" cy="2609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395288" y="1773238"/>
            <a:ext cx="8534400" cy="3600450"/>
          </a:xfrm>
        </p:spPr>
        <p:txBody>
          <a:bodyPr/>
          <a:lstStyle/>
          <a:p>
            <a:pPr marL="446088" indent="-446088" algn="ctr" eaLnBrk="1" hangingPunct="1">
              <a:buFontTx/>
              <a:buNone/>
            </a:pPr>
            <a:r>
              <a:rPr lang="ru-RU" sz="4400" b="1" dirty="0" smtClean="0">
                <a:solidFill>
                  <a:srgbClr val="3333FF"/>
                </a:solidFill>
              </a:rPr>
              <a:t>нравственно-этическая оценка</a:t>
            </a:r>
            <a:endParaRPr lang="ru-RU" sz="4400" dirty="0" smtClean="0"/>
          </a:p>
          <a:p>
            <a:pPr marL="0" lvl="1" indent="85725" algn="just"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ru-RU" dirty="0" smtClean="0"/>
              <a:t>Выделение морально-этического </a:t>
            </a:r>
            <a:r>
              <a:rPr lang="ru-RU" dirty="0" smtClean="0">
                <a:hlinkClick r:id="" action="ppaction://noaction"/>
              </a:rPr>
              <a:t>содержания событий</a:t>
            </a:r>
            <a:r>
              <a:rPr lang="ru-RU" dirty="0" smtClean="0"/>
              <a:t> и действий</a:t>
            </a:r>
          </a:p>
          <a:p>
            <a:pPr marL="0" lvl="1" indent="85725" algn="just"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ru-RU" dirty="0" smtClean="0"/>
              <a:t>Построение системы нравственных ценностей как основания морального выбора</a:t>
            </a:r>
            <a:endParaRPr lang="ru-RU" i="1" dirty="0" smtClean="0"/>
          </a:p>
          <a:p>
            <a:pPr marL="0" lvl="1" indent="85725" algn="just"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ru-RU" dirty="0" smtClean="0"/>
              <a:t>Нравственно-этическое оценивание событий и действий с точки зрения </a:t>
            </a:r>
            <a:r>
              <a:rPr lang="ru-RU" dirty="0" smtClean="0">
                <a:hlinkClick r:id="" action="ppaction://noaction"/>
              </a:rPr>
              <a:t>моральных норм</a:t>
            </a:r>
            <a:endParaRPr lang="ru-RU" dirty="0" smtClean="0"/>
          </a:p>
          <a:p>
            <a:pPr marL="0" lvl="1" indent="85725" algn="just" eaLnBrk="1" hangingPunct="1">
              <a:lnSpc>
                <a:spcPct val="80000"/>
              </a:lnSpc>
              <a:buFont typeface="Wingdings" pitchFamily="2" charset="2"/>
              <a:buChar char="Ø"/>
            </a:pPr>
            <a:r>
              <a:rPr lang="ru-RU" dirty="0" smtClean="0"/>
              <a:t>Ориентировка в моральной дилемме и осуществление личностного морального выбора</a:t>
            </a:r>
          </a:p>
          <a:p>
            <a:pPr marL="446088" indent="-446088" algn="just" eaLnBrk="1" hangingPunct="1">
              <a:buFontTx/>
              <a:buNone/>
            </a:pPr>
            <a:endParaRPr lang="ru-RU" sz="2400" b="1" dirty="0" smtClean="0">
              <a:solidFill>
                <a:srgbClr val="3333FF"/>
              </a:solidFill>
            </a:endParaRPr>
          </a:p>
        </p:txBody>
      </p:sp>
      <p:grpSp>
        <p:nvGrpSpPr>
          <p:cNvPr id="30723" name="Group 5"/>
          <p:cNvGrpSpPr>
            <a:grpSpLocks/>
          </p:cNvGrpSpPr>
          <p:nvPr/>
        </p:nvGrpSpPr>
        <p:grpSpPr bwMode="auto">
          <a:xfrm>
            <a:off x="250825" y="500063"/>
            <a:ext cx="5473700" cy="1500187"/>
            <a:chOff x="555" y="2823"/>
            <a:chExt cx="973" cy="1065"/>
          </a:xfrm>
        </p:grpSpPr>
        <p:pic>
          <p:nvPicPr>
            <p:cNvPr id="30727" name="Picture 6" descr="Picture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36" y="3718"/>
              <a:ext cx="819" cy="1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3800" name="Oval 7"/>
            <p:cNvSpPr>
              <a:spLocks noChangeArrowheads="1"/>
            </p:cNvSpPr>
            <p:nvPr/>
          </p:nvSpPr>
          <p:spPr bwMode="gray">
            <a:xfrm>
              <a:off x="555" y="2823"/>
              <a:ext cx="973" cy="973"/>
            </a:xfrm>
            <a:prstGeom prst="ellipse">
              <a:avLst/>
            </a:prstGeom>
            <a:gradFill rotWithShape="1">
              <a:gsLst>
                <a:gs pos="0">
                  <a:srgbClr val="FF9900"/>
                </a:gs>
                <a:gs pos="100000">
                  <a:srgbClr val="925800"/>
                </a:gs>
              </a:gsLst>
              <a:path path="rect">
                <a:fillToRect l="100000" t="10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ru-RU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33801" name="Oval 8"/>
            <p:cNvSpPr>
              <a:spLocks noChangeArrowheads="1"/>
            </p:cNvSpPr>
            <p:nvPr/>
          </p:nvSpPr>
          <p:spPr bwMode="gray">
            <a:xfrm>
              <a:off x="576" y="2846"/>
              <a:ext cx="928" cy="932"/>
            </a:xfrm>
            <a:prstGeom prst="ellipse">
              <a:avLst/>
            </a:prstGeom>
            <a:gradFill rotWithShape="1">
              <a:gsLst>
                <a:gs pos="0">
                  <a:srgbClr val="FF9900">
                    <a:alpha val="85001"/>
                  </a:srgbClr>
                </a:gs>
                <a:gs pos="100000">
                  <a:srgbClr val="A2610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ru-RU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33802" name="Oval 9"/>
            <p:cNvSpPr>
              <a:spLocks noChangeArrowheads="1"/>
            </p:cNvSpPr>
            <p:nvPr/>
          </p:nvSpPr>
          <p:spPr bwMode="gray">
            <a:xfrm>
              <a:off x="612" y="2880"/>
              <a:ext cx="839" cy="836"/>
            </a:xfrm>
            <a:prstGeom prst="ellipse">
              <a:avLst/>
            </a:prstGeom>
            <a:gradFill rotWithShape="1">
              <a:gsLst>
                <a:gs pos="0">
                  <a:srgbClr val="FF9900"/>
                </a:gs>
                <a:gs pos="100000">
                  <a:srgbClr val="B96F0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ru-RU">
                <a:solidFill>
                  <a:srgbClr val="000000"/>
                </a:solidFill>
                <a:cs typeface="+mn-cs"/>
              </a:endParaRPr>
            </a:p>
          </p:txBody>
        </p:sp>
        <p:pic>
          <p:nvPicPr>
            <p:cNvPr id="30731" name="Picture 10" descr="Picture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76" y="2880"/>
              <a:ext cx="616" cy="6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76137" name="Rectangle 44"/>
          <p:cNvSpPr>
            <a:spLocks noChangeArrowheads="1"/>
          </p:cNvSpPr>
          <p:nvPr/>
        </p:nvSpPr>
        <p:spPr bwMode="auto">
          <a:xfrm>
            <a:off x="785813" y="857250"/>
            <a:ext cx="4608512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defRPr/>
            </a:pPr>
            <a:r>
              <a:rPr lang="ru-RU" sz="3600" b="1" dirty="0">
                <a:solidFill>
                  <a:srgbClr val="3333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cs typeface="+mn-cs"/>
              </a:rPr>
              <a:t>Личностные  УУД</a:t>
            </a:r>
          </a:p>
        </p:txBody>
      </p:sp>
      <p:sp>
        <p:nvSpPr>
          <p:cNvPr id="33797" name="Номер слайда 9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defRPr/>
            </a:pPr>
            <a:fld id="{6DC6C2C3-DB9D-40A6-92B0-54CA1F87FA59}" type="slidenum">
              <a:rPr lang="ru-RU" sz="1400">
                <a:solidFill>
                  <a:srgbClr val="000000"/>
                </a:solidFill>
                <a:cs typeface="+mn-cs"/>
              </a:rPr>
              <a:pPr algn="r" eaLnBrk="1" hangingPunct="1">
                <a:defRPr/>
              </a:pPr>
              <a:t>11</a:t>
            </a:fld>
            <a:endParaRPr lang="ru-RU" sz="1400">
              <a:solidFill>
                <a:srgbClr val="000000"/>
              </a:solidFill>
              <a:cs typeface="+mn-cs"/>
            </a:endParaRPr>
          </a:p>
        </p:txBody>
      </p:sp>
      <p:pic>
        <p:nvPicPr>
          <p:cNvPr id="30726" name="Picture 11" descr="34-2102-4scool"/>
          <p:cNvPicPr>
            <a:picLocks noChangeAspect="1" noChangeArrowheads="1"/>
          </p:cNvPicPr>
          <p:nvPr/>
        </p:nvPicPr>
        <p:blipFill>
          <a:blip r:embed="rId5" cstate="print">
            <a:lum bright="24000" contrast="6000"/>
          </a:blip>
          <a:srcRect/>
          <a:stretch>
            <a:fillRect/>
          </a:stretch>
        </p:blipFill>
        <p:spPr bwMode="auto">
          <a:xfrm>
            <a:off x="7278688" y="0"/>
            <a:ext cx="1865312" cy="1989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Oval 2"/>
          <p:cNvSpPr>
            <a:spLocks noChangeArrowheads="1"/>
          </p:cNvSpPr>
          <p:nvPr/>
        </p:nvSpPr>
        <p:spPr bwMode="gray">
          <a:xfrm>
            <a:off x="2590800" y="2133600"/>
            <a:ext cx="4038600" cy="3962400"/>
          </a:xfrm>
          <a:prstGeom prst="ellipse">
            <a:avLst/>
          </a:prstGeom>
          <a:gradFill rotWithShape="1">
            <a:gsLst>
              <a:gs pos="0">
                <a:srgbClr val="CCECFF"/>
              </a:gs>
              <a:gs pos="100000">
                <a:srgbClr val="FFFFFF"/>
              </a:gs>
            </a:gsLst>
            <a:lin ang="540000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xmlns="" w="9525" algn="ctr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  <a:cs typeface="+mn-cs"/>
            </a:endParaRPr>
          </a:p>
        </p:txBody>
      </p:sp>
      <p:grpSp>
        <p:nvGrpSpPr>
          <p:cNvPr id="63491" name="Group 4"/>
          <p:cNvGrpSpPr>
            <a:grpSpLocks/>
          </p:cNvGrpSpPr>
          <p:nvPr/>
        </p:nvGrpSpPr>
        <p:grpSpPr bwMode="auto">
          <a:xfrm>
            <a:off x="3581400" y="3124200"/>
            <a:ext cx="2057400" cy="2133600"/>
            <a:chOff x="2016" y="1920"/>
            <a:chExt cx="1680" cy="1680"/>
          </a:xfrm>
        </p:grpSpPr>
        <p:sp>
          <p:nvSpPr>
            <p:cNvPr id="12345" name="Oval 5"/>
            <p:cNvSpPr>
              <a:spLocks noChangeArrowheads="1"/>
            </p:cNvSpPr>
            <p:nvPr/>
          </p:nvSpPr>
          <p:spPr bwMode="gray">
            <a:xfrm>
              <a:off x="2016" y="1920"/>
              <a:ext cx="1680" cy="1680"/>
            </a:xfrm>
            <a:prstGeom prst="ellipse">
              <a:avLst/>
            </a:prstGeom>
            <a:gradFill rotWithShape="1">
              <a:gsLst>
                <a:gs pos="0">
                  <a:srgbClr val="00CC99"/>
                </a:gs>
                <a:gs pos="100000">
                  <a:srgbClr val="005D46"/>
                </a:gs>
              </a:gsLst>
              <a:lin ang="5400000" scaled="1"/>
            </a:gra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12346" name="Freeform 6"/>
            <p:cNvSpPr>
              <a:spLocks/>
            </p:cNvSpPr>
            <p:nvPr/>
          </p:nvSpPr>
          <p:spPr bwMode="gray">
            <a:xfrm>
              <a:off x="2208" y="1948"/>
              <a:ext cx="1296" cy="635"/>
            </a:xfrm>
            <a:custGeom>
              <a:avLst/>
              <a:gdLst>
                <a:gd name="T0" fmla="*/ 940 w 1321"/>
                <a:gd name="T1" fmla="*/ 55 h 712"/>
                <a:gd name="T2" fmla="*/ 952 w 1321"/>
                <a:gd name="T3" fmla="*/ 61 h 712"/>
                <a:gd name="T4" fmla="*/ 955 w 1321"/>
                <a:gd name="T5" fmla="*/ 67 h 712"/>
                <a:gd name="T6" fmla="*/ 950 w 1321"/>
                <a:gd name="T7" fmla="*/ 72 h 712"/>
                <a:gd name="T8" fmla="*/ 938 w 1321"/>
                <a:gd name="T9" fmla="*/ 76 h 712"/>
                <a:gd name="T10" fmla="*/ 919 w 1321"/>
                <a:gd name="T11" fmla="*/ 81 h 712"/>
                <a:gd name="T12" fmla="*/ 895 w 1321"/>
                <a:gd name="T13" fmla="*/ 84 h 712"/>
                <a:gd name="T14" fmla="*/ 864 w 1321"/>
                <a:gd name="T15" fmla="*/ 87 h 712"/>
                <a:gd name="T16" fmla="*/ 829 w 1321"/>
                <a:gd name="T17" fmla="*/ 91 h 712"/>
                <a:gd name="T18" fmla="*/ 789 w 1321"/>
                <a:gd name="T19" fmla="*/ 93 h 712"/>
                <a:gd name="T20" fmla="*/ 745 w 1321"/>
                <a:gd name="T21" fmla="*/ 94 h 712"/>
                <a:gd name="T22" fmla="*/ 699 w 1321"/>
                <a:gd name="T23" fmla="*/ 95 h 712"/>
                <a:gd name="T24" fmla="*/ 648 w 1321"/>
                <a:gd name="T25" fmla="*/ 98 h 712"/>
                <a:gd name="T26" fmla="*/ 596 w 1321"/>
                <a:gd name="T27" fmla="*/ 99 h 712"/>
                <a:gd name="T28" fmla="*/ 575 w 1321"/>
                <a:gd name="T29" fmla="*/ 100 h 712"/>
                <a:gd name="T30" fmla="*/ 344 w 1321"/>
                <a:gd name="T31" fmla="*/ 100 h 712"/>
                <a:gd name="T32" fmla="*/ 340 w 1321"/>
                <a:gd name="T33" fmla="*/ 100 h 712"/>
                <a:gd name="T34" fmla="*/ 295 w 1321"/>
                <a:gd name="T35" fmla="*/ 99 h 712"/>
                <a:gd name="T36" fmla="*/ 252 w 1321"/>
                <a:gd name="T37" fmla="*/ 98 h 712"/>
                <a:gd name="T38" fmla="*/ 211 w 1321"/>
                <a:gd name="T39" fmla="*/ 97 h 712"/>
                <a:gd name="T40" fmla="*/ 171 w 1321"/>
                <a:gd name="T41" fmla="*/ 94 h 712"/>
                <a:gd name="T42" fmla="*/ 134 w 1321"/>
                <a:gd name="T43" fmla="*/ 94 h 712"/>
                <a:gd name="T44" fmla="*/ 104 w 1321"/>
                <a:gd name="T45" fmla="*/ 92 h 712"/>
                <a:gd name="T46" fmla="*/ 73 w 1321"/>
                <a:gd name="T47" fmla="*/ 90 h 712"/>
                <a:gd name="T48" fmla="*/ 50 w 1321"/>
                <a:gd name="T49" fmla="*/ 88 h 712"/>
                <a:gd name="T50" fmla="*/ 26 w 1321"/>
                <a:gd name="T51" fmla="*/ 84 h 712"/>
                <a:gd name="T52" fmla="*/ 18 w 1321"/>
                <a:gd name="T53" fmla="*/ 81 h 712"/>
                <a:gd name="T54" fmla="*/ 6 w 1321"/>
                <a:gd name="T55" fmla="*/ 77 h 712"/>
                <a:gd name="T56" fmla="*/ 0 w 1321"/>
                <a:gd name="T57" fmla="*/ 73 h 712"/>
                <a:gd name="T58" fmla="*/ 0 w 1321"/>
                <a:gd name="T59" fmla="*/ 72 h 712"/>
                <a:gd name="T60" fmla="*/ 4 w 1321"/>
                <a:gd name="T61" fmla="*/ 67 h 712"/>
                <a:gd name="T62" fmla="*/ 16 w 1321"/>
                <a:gd name="T63" fmla="*/ 61 h 712"/>
                <a:gd name="T64" fmla="*/ 34 w 1321"/>
                <a:gd name="T65" fmla="*/ 52 h 712"/>
                <a:gd name="T66" fmla="*/ 69 w 1321"/>
                <a:gd name="T67" fmla="*/ 42 h 712"/>
                <a:gd name="T68" fmla="*/ 108 w 1321"/>
                <a:gd name="T69" fmla="*/ 33 h 712"/>
                <a:gd name="T70" fmla="*/ 148 w 1321"/>
                <a:gd name="T71" fmla="*/ 24 h 712"/>
                <a:gd name="T72" fmla="*/ 195 w 1321"/>
                <a:gd name="T73" fmla="*/ 17 h 712"/>
                <a:gd name="T74" fmla="*/ 247 w 1321"/>
                <a:gd name="T75" fmla="*/ 11 h 712"/>
                <a:gd name="T76" fmla="*/ 300 w 1321"/>
                <a:gd name="T77" fmla="*/ 6 h 712"/>
                <a:gd name="T78" fmla="*/ 360 w 1321"/>
                <a:gd name="T79" fmla="*/ 4 h 712"/>
                <a:gd name="T80" fmla="*/ 420 w 1321"/>
                <a:gd name="T81" fmla="*/ 4 h 712"/>
                <a:gd name="T82" fmla="*/ 483 w 1321"/>
                <a:gd name="T83" fmla="*/ 0 h 712"/>
                <a:gd name="T84" fmla="*/ 483 w 1321"/>
                <a:gd name="T85" fmla="*/ 0 h 712"/>
                <a:gd name="T86" fmla="*/ 548 w 1321"/>
                <a:gd name="T87" fmla="*/ 4 h 712"/>
                <a:gd name="T88" fmla="*/ 612 w 1321"/>
                <a:gd name="T89" fmla="*/ 4 h 712"/>
                <a:gd name="T90" fmla="*/ 674 w 1321"/>
                <a:gd name="T91" fmla="*/ 7 h 712"/>
                <a:gd name="T92" fmla="*/ 731 w 1321"/>
                <a:gd name="T93" fmla="*/ 12 h 712"/>
                <a:gd name="T94" fmla="*/ 782 w 1321"/>
                <a:gd name="T95" fmla="*/ 19 h 712"/>
                <a:gd name="T96" fmla="*/ 830 w 1321"/>
                <a:gd name="T97" fmla="*/ 27 h 712"/>
                <a:gd name="T98" fmla="*/ 873 w 1321"/>
                <a:gd name="T99" fmla="*/ 36 h 712"/>
                <a:gd name="T100" fmla="*/ 909 w 1321"/>
                <a:gd name="T101" fmla="*/ 45 h 712"/>
                <a:gd name="T102" fmla="*/ 940 w 1321"/>
                <a:gd name="T103" fmla="*/ 55 h 712"/>
                <a:gd name="T104" fmla="*/ 940 w 1321"/>
                <a:gd name="T105" fmla="*/ 55 h 71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321"/>
                <a:gd name="T160" fmla="*/ 0 h 712"/>
                <a:gd name="T161" fmla="*/ 1321 w 1321"/>
                <a:gd name="T162" fmla="*/ 712 h 712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321" h="712">
                  <a:moveTo>
                    <a:pt x="1301" y="401"/>
                  </a:moveTo>
                  <a:lnTo>
                    <a:pt x="1317" y="442"/>
                  </a:lnTo>
                  <a:lnTo>
                    <a:pt x="1321" y="481"/>
                  </a:lnTo>
                  <a:lnTo>
                    <a:pt x="1315" y="516"/>
                  </a:lnTo>
                  <a:lnTo>
                    <a:pt x="1298" y="550"/>
                  </a:lnTo>
                  <a:lnTo>
                    <a:pt x="1272" y="579"/>
                  </a:lnTo>
                  <a:lnTo>
                    <a:pt x="1239" y="604"/>
                  </a:lnTo>
                  <a:lnTo>
                    <a:pt x="1196" y="628"/>
                  </a:lnTo>
                  <a:lnTo>
                    <a:pt x="1147" y="649"/>
                  </a:lnTo>
                  <a:lnTo>
                    <a:pt x="1092" y="667"/>
                  </a:lnTo>
                  <a:lnTo>
                    <a:pt x="1031" y="683"/>
                  </a:lnTo>
                  <a:lnTo>
                    <a:pt x="967" y="694"/>
                  </a:lnTo>
                  <a:lnTo>
                    <a:pt x="896" y="704"/>
                  </a:lnTo>
                  <a:lnTo>
                    <a:pt x="824" y="710"/>
                  </a:lnTo>
                  <a:lnTo>
                    <a:pt x="795" y="712"/>
                  </a:lnTo>
                  <a:lnTo>
                    <a:pt x="476" y="712"/>
                  </a:lnTo>
                  <a:lnTo>
                    <a:pt x="472" y="712"/>
                  </a:lnTo>
                  <a:lnTo>
                    <a:pt x="409" y="708"/>
                  </a:lnTo>
                  <a:lnTo>
                    <a:pt x="348" y="704"/>
                  </a:lnTo>
                  <a:lnTo>
                    <a:pt x="290" y="696"/>
                  </a:lnTo>
                  <a:lnTo>
                    <a:pt x="235" y="689"/>
                  </a:lnTo>
                  <a:lnTo>
                    <a:pt x="186" y="677"/>
                  </a:lnTo>
                  <a:lnTo>
                    <a:pt x="141" y="663"/>
                  </a:lnTo>
                  <a:lnTo>
                    <a:pt x="102" y="648"/>
                  </a:lnTo>
                  <a:lnTo>
                    <a:pt x="67" y="630"/>
                  </a:lnTo>
                  <a:lnTo>
                    <a:pt x="39" y="608"/>
                  </a:lnTo>
                  <a:lnTo>
                    <a:pt x="18" y="583"/>
                  </a:lnTo>
                  <a:lnTo>
                    <a:pt x="6" y="554"/>
                  </a:lnTo>
                  <a:lnTo>
                    <a:pt x="0" y="524"/>
                  </a:lnTo>
                  <a:lnTo>
                    <a:pt x="0" y="520"/>
                  </a:lnTo>
                  <a:lnTo>
                    <a:pt x="4" y="487"/>
                  </a:lnTo>
                  <a:lnTo>
                    <a:pt x="16" y="446"/>
                  </a:lnTo>
                  <a:lnTo>
                    <a:pt x="51" y="370"/>
                  </a:lnTo>
                  <a:lnTo>
                    <a:pt x="94" y="299"/>
                  </a:lnTo>
                  <a:lnTo>
                    <a:pt x="147" y="235"/>
                  </a:lnTo>
                  <a:lnTo>
                    <a:pt x="204" y="176"/>
                  </a:lnTo>
                  <a:lnTo>
                    <a:pt x="270" y="125"/>
                  </a:lnTo>
                  <a:lnTo>
                    <a:pt x="341" y="82"/>
                  </a:lnTo>
                  <a:lnTo>
                    <a:pt x="415" y="47"/>
                  </a:lnTo>
                  <a:lnTo>
                    <a:pt x="497" y="21"/>
                  </a:lnTo>
                  <a:lnTo>
                    <a:pt x="581" y="6"/>
                  </a:lnTo>
                  <a:lnTo>
                    <a:pt x="667" y="0"/>
                  </a:lnTo>
                  <a:lnTo>
                    <a:pt x="759" y="6"/>
                  </a:lnTo>
                  <a:lnTo>
                    <a:pt x="847" y="23"/>
                  </a:lnTo>
                  <a:lnTo>
                    <a:pt x="932" y="53"/>
                  </a:lnTo>
                  <a:lnTo>
                    <a:pt x="1010" y="90"/>
                  </a:lnTo>
                  <a:lnTo>
                    <a:pt x="1082" y="137"/>
                  </a:lnTo>
                  <a:lnTo>
                    <a:pt x="1149" y="194"/>
                  </a:lnTo>
                  <a:lnTo>
                    <a:pt x="1208" y="256"/>
                  </a:lnTo>
                  <a:lnTo>
                    <a:pt x="1258" y="325"/>
                  </a:lnTo>
                  <a:lnTo>
                    <a:pt x="1301" y="401"/>
                  </a:lnTo>
                  <a:close/>
                </a:path>
              </a:pathLst>
            </a:custGeom>
            <a:gradFill rotWithShape="1">
              <a:gsLst>
                <a:gs pos="0">
                  <a:srgbClr val="FFFFFF"/>
                </a:gs>
                <a:gs pos="100000">
                  <a:srgbClr val="00CC99"/>
                </a:gs>
              </a:gsLst>
              <a:lin ang="54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0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ru-RU" sz="4000">
                <a:solidFill>
                  <a:srgbClr val="000000"/>
                </a:solidFill>
                <a:cs typeface="+mn-cs"/>
              </a:endParaRPr>
            </a:p>
          </p:txBody>
        </p:sp>
      </p:grpSp>
      <p:sp>
        <p:nvSpPr>
          <p:cNvPr id="652295" name="Text Box 7"/>
          <p:cNvSpPr txBox="1">
            <a:spLocks noChangeArrowheads="1"/>
          </p:cNvSpPr>
          <p:nvPr/>
        </p:nvSpPr>
        <p:spPr bwMode="gray">
          <a:xfrm>
            <a:off x="4067175" y="3933825"/>
            <a:ext cx="1077913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3600" b="1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  <a:cs typeface="+mn-cs"/>
              </a:rPr>
              <a:t>УУД</a:t>
            </a:r>
            <a:endParaRPr lang="en-US" sz="3600" b="1">
              <a:solidFill>
                <a:srgbClr val="FFFF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Arial Black" pitchFamily="34" charset="0"/>
              <a:cs typeface="+mn-cs"/>
            </a:endParaRPr>
          </a:p>
        </p:txBody>
      </p:sp>
      <p:grpSp>
        <p:nvGrpSpPr>
          <p:cNvPr id="63493" name="Group 8"/>
          <p:cNvGrpSpPr>
            <a:grpSpLocks/>
          </p:cNvGrpSpPr>
          <p:nvPr/>
        </p:nvGrpSpPr>
        <p:grpSpPr bwMode="auto">
          <a:xfrm>
            <a:off x="4191000" y="1727200"/>
            <a:ext cx="685800" cy="658813"/>
            <a:chOff x="2640" y="1088"/>
            <a:chExt cx="432" cy="415"/>
          </a:xfrm>
        </p:grpSpPr>
        <p:grpSp>
          <p:nvGrpSpPr>
            <p:cNvPr id="63541" name="Group 9"/>
            <p:cNvGrpSpPr>
              <a:grpSpLocks/>
            </p:cNvGrpSpPr>
            <p:nvPr/>
          </p:nvGrpSpPr>
          <p:grpSpPr bwMode="auto">
            <a:xfrm>
              <a:off x="2640" y="1088"/>
              <a:ext cx="432" cy="415"/>
              <a:chOff x="2016" y="1920"/>
              <a:chExt cx="1680" cy="1680"/>
            </a:xfrm>
          </p:grpSpPr>
          <p:sp>
            <p:nvSpPr>
              <p:cNvPr id="12343" name="Oval 10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rgbClr val="FFCC00"/>
                  </a:gs>
                  <a:gs pos="100000">
                    <a:srgbClr val="6C5600"/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12344" name="Freeform 11"/>
              <p:cNvSpPr>
                <a:spLocks/>
              </p:cNvSpPr>
              <p:nvPr/>
            </p:nvSpPr>
            <p:spPr bwMode="gray">
              <a:xfrm>
                <a:off x="2207" y="1948"/>
                <a:ext cx="1299" cy="636"/>
              </a:xfrm>
              <a:custGeom>
                <a:avLst/>
                <a:gdLst>
                  <a:gd name="T0" fmla="*/ 940 w 1321"/>
                  <a:gd name="T1" fmla="*/ 55 h 712"/>
                  <a:gd name="T2" fmla="*/ 952 w 1321"/>
                  <a:gd name="T3" fmla="*/ 61 h 712"/>
                  <a:gd name="T4" fmla="*/ 955 w 1321"/>
                  <a:gd name="T5" fmla="*/ 67 h 712"/>
                  <a:gd name="T6" fmla="*/ 950 w 1321"/>
                  <a:gd name="T7" fmla="*/ 72 h 712"/>
                  <a:gd name="T8" fmla="*/ 938 w 1321"/>
                  <a:gd name="T9" fmla="*/ 76 h 712"/>
                  <a:gd name="T10" fmla="*/ 919 w 1321"/>
                  <a:gd name="T11" fmla="*/ 81 h 712"/>
                  <a:gd name="T12" fmla="*/ 895 w 1321"/>
                  <a:gd name="T13" fmla="*/ 84 h 712"/>
                  <a:gd name="T14" fmla="*/ 864 w 1321"/>
                  <a:gd name="T15" fmla="*/ 87 h 712"/>
                  <a:gd name="T16" fmla="*/ 829 w 1321"/>
                  <a:gd name="T17" fmla="*/ 91 h 712"/>
                  <a:gd name="T18" fmla="*/ 789 w 1321"/>
                  <a:gd name="T19" fmla="*/ 93 h 712"/>
                  <a:gd name="T20" fmla="*/ 745 w 1321"/>
                  <a:gd name="T21" fmla="*/ 94 h 712"/>
                  <a:gd name="T22" fmla="*/ 699 w 1321"/>
                  <a:gd name="T23" fmla="*/ 95 h 712"/>
                  <a:gd name="T24" fmla="*/ 648 w 1321"/>
                  <a:gd name="T25" fmla="*/ 98 h 712"/>
                  <a:gd name="T26" fmla="*/ 596 w 1321"/>
                  <a:gd name="T27" fmla="*/ 99 h 712"/>
                  <a:gd name="T28" fmla="*/ 575 w 1321"/>
                  <a:gd name="T29" fmla="*/ 100 h 712"/>
                  <a:gd name="T30" fmla="*/ 344 w 1321"/>
                  <a:gd name="T31" fmla="*/ 100 h 712"/>
                  <a:gd name="T32" fmla="*/ 340 w 1321"/>
                  <a:gd name="T33" fmla="*/ 100 h 712"/>
                  <a:gd name="T34" fmla="*/ 295 w 1321"/>
                  <a:gd name="T35" fmla="*/ 99 h 712"/>
                  <a:gd name="T36" fmla="*/ 252 w 1321"/>
                  <a:gd name="T37" fmla="*/ 98 h 712"/>
                  <a:gd name="T38" fmla="*/ 211 w 1321"/>
                  <a:gd name="T39" fmla="*/ 97 h 712"/>
                  <a:gd name="T40" fmla="*/ 171 w 1321"/>
                  <a:gd name="T41" fmla="*/ 94 h 712"/>
                  <a:gd name="T42" fmla="*/ 134 w 1321"/>
                  <a:gd name="T43" fmla="*/ 94 h 712"/>
                  <a:gd name="T44" fmla="*/ 104 w 1321"/>
                  <a:gd name="T45" fmla="*/ 92 h 712"/>
                  <a:gd name="T46" fmla="*/ 73 w 1321"/>
                  <a:gd name="T47" fmla="*/ 90 h 712"/>
                  <a:gd name="T48" fmla="*/ 50 w 1321"/>
                  <a:gd name="T49" fmla="*/ 88 h 712"/>
                  <a:gd name="T50" fmla="*/ 26 w 1321"/>
                  <a:gd name="T51" fmla="*/ 84 h 712"/>
                  <a:gd name="T52" fmla="*/ 18 w 1321"/>
                  <a:gd name="T53" fmla="*/ 81 h 712"/>
                  <a:gd name="T54" fmla="*/ 6 w 1321"/>
                  <a:gd name="T55" fmla="*/ 77 h 712"/>
                  <a:gd name="T56" fmla="*/ 0 w 1321"/>
                  <a:gd name="T57" fmla="*/ 73 h 712"/>
                  <a:gd name="T58" fmla="*/ 0 w 1321"/>
                  <a:gd name="T59" fmla="*/ 72 h 712"/>
                  <a:gd name="T60" fmla="*/ 4 w 1321"/>
                  <a:gd name="T61" fmla="*/ 67 h 712"/>
                  <a:gd name="T62" fmla="*/ 16 w 1321"/>
                  <a:gd name="T63" fmla="*/ 61 h 712"/>
                  <a:gd name="T64" fmla="*/ 34 w 1321"/>
                  <a:gd name="T65" fmla="*/ 52 h 712"/>
                  <a:gd name="T66" fmla="*/ 69 w 1321"/>
                  <a:gd name="T67" fmla="*/ 42 h 712"/>
                  <a:gd name="T68" fmla="*/ 108 w 1321"/>
                  <a:gd name="T69" fmla="*/ 33 h 712"/>
                  <a:gd name="T70" fmla="*/ 148 w 1321"/>
                  <a:gd name="T71" fmla="*/ 24 h 712"/>
                  <a:gd name="T72" fmla="*/ 195 w 1321"/>
                  <a:gd name="T73" fmla="*/ 17 h 712"/>
                  <a:gd name="T74" fmla="*/ 247 w 1321"/>
                  <a:gd name="T75" fmla="*/ 11 h 712"/>
                  <a:gd name="T76" fmla="*/ 300 w 1321"/>
                  <a:gd name="T77" fmla="*/ 6 h 712"/>
                  <a:gd name="T78" fmla="*/ 360 w 1321"/>
                  <a:gd name="T79" fmla="*/ 4 h 712"/>
                  <a:gd name="T80" fmla="*/ 420 w 1321"/>
                  <a:gd name="T81" fmla="*/ 4 h 712"/>
                  <a:gd name="T82" fmla="*/ 483 w 1321"/>
                  <a:gd name="T83" fmla="*/ 0 h 712"/>
                  <a:gd name="T84" fmla="*/ 483 w 1321"/>
                  <a:gd name="T85" fmla="*/ 0 h 712"/>
                  <a:gd name="T86" fmla="*/ 548 w 1321"/>
                  <a:gd name="T87" fmla="*/ 4 h 712"/>
                  <a:gd name="T88" fmla="*/ 612 w 1321"/>
                  <a:gd name="T89" fmla="*/ 4 h 712"/>
                  <a:gd name="T90" fmla="*/ 674 w 1321"/>
                  <a:gd name="T91" fmla="*/ 7 h 712"/>
                  <a:gd name="T92" fmla="*/ 731 w 1321"/>
                  <a:gd name="T93" fmla="*/ 12 h 712"/>
                  <a:gd name="T94" fmla="*/ 782 w 1321"/>
                  <a:gd name="T95" fmla="*/ 19 h 712"/>
                  <a:gd name="T96" fmla="*/ 830 w 1321"/>
                  <a:gd name="T97" fmla="*/ 27 h 712"/>
                  <a:gd name="T98" fmla="*/ 873 w 1321"/>
                  <a:gd name="T99" fmla="*/ 36 h 712"/>
                  <a:gd name="T100" fmla="*/ 909 w 1321"/>
                  <a:gd name="T101" fmla="*/ 45 h 712"/>
                  <a:gd name="T102" fmla="*/ 940 w 1321"/>
                  <a:gd name="T103" fmla="*/ 55 h 712"/>
                  <a:gd name="T104" fmla="*/ 940 w 1321"/>
                  <a:gd name="T105" fmla="*/ 55 h 712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1321"/>
                  <a:gd name="T160" fmla="*/ 0 h 712"/>
                  <a:gd name="T161" fmla="*/ 1321 w 1321"/>
                  <a:gd name="T162" fmla="*/ 712 h 712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FFCC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 sz="4000">
                  <a:solidFill>
                    <a:srgbClr val="000000"/>
                  </a:solidFill>
                  <a:cs typeface="+mn-cs"/>
                </a:endParaRPr>
              </a:p>
            </p:txBody>
          </p:sp>
        </p:grpSp>
        <p:sp>
          <p:nvSpPr>
            <p:cNvPr id="652300" name="Text Box 12"/>
            <p:cNvSpPr txBox="1">
              <a:spLocks noChangeArrowheads="1"/>
            </p:cNvSpPr>
            <p:nvPr/>
          </p:nvSpPr>
          <p:spPr bwMode="gray">
            <a:xfrm>
              <a:off x="2738" y="1152"/>
              <a:ext cx="253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24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Verdana" pitchFamily="34" charset="0"/>
                  <a:cs typeface="+mn-cs"/>
                </a:rPr>
                <a:t>5</a:t>
              </a:r>
              <a:endParaRPr lang="en-U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cs typeface="+mn-cs"/>
              </a:endParaRPr>
            </a:p>
          </p:txBody>
        </p:sp>
      </p:grpSp>
      <p:grpSp>
        <p:nvGrpSpPr>
          <p:cNvPr id="63494" name="Group 13"/>
          <p:cNvGrpSpPr>
            <a:grpSpLocks/>
          </p:cNvGrpSpPr>
          <p:nvPr/>
        </p:nvGrpSpPr>
        <p:grpSpPr bwMode="auto">
          <a:xfrm>
            <a:off x="3549650" y="5065713"/>
            <a:ext cx="319088" cy="279400"/>
            <a:chOff x="2236" y="3191"/>
            <a:chExt cx="201" cy="176"/>
          </a:xfrm>
        </p:grpSpPr>
        <p:sp>
          <p:nvSpPr>
            <p:cNvPr id="12339" name="Oval 14"/>
            <p:cNvSpPr>
              <a:spLocks noChangeArrowheads="1"/>
            </p:cNvSpPr>
            <p:nvPr/>
          </p:nvSpPr>
          <p:spPr bwMode="gray">
            <a:xfrm rot="-3372907">
              <a:off x="2239" y="3282"/>
              <a:ext cx="82" cy="87"/>
            </a:xfrm>
            <a:prstGeom prst="ellipse">
              <a:avLst/>
            </a:prstGeom>
            <a:gradFill rotWithShape="1">
              <a:gsLst>
                <a:gs pos="0">
                  <a:srgbClr val="33CCCC"/>
                </a:gs>
                <a:gs pos="100000">
                  <a:srgbClr val="228888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12340" name="Oval 15"/>
            <p:cNvSpPr>
              <a:spLocks noChangeArrowheads="1"/>
            </p:cNvSpPr>
            <p:nvPr/>
          </p:nvSpPr>
          <p:spPr bwMode="gray">
            <a:xfrm rot="-3372907">
              <a:off x="2350" y="3189"/>
              <a:ext cx="82" cy="87"/>
            </a:xfrm>
            <a:prstGeom prst="ellipse">
              <a:avLst/>
            </a:prstGeom>
            <a:gradFill rotWithShape="1">
              <a:gsLst>
                <a:gs pos="0">
                  <a:srgbClr val="33CCCC"/>
                </a:gs>
                <a:gs pos="100000">
                  <a:srgbClr val="228888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>
                <a:solidFill>
                  <a:srgbClr val="000000"/>
                </a:solidFill>
                <a:cs typeface="+mn-cs"/>
              </a:endParaRPr>
            </a:p>
          </p:txBody>
        </p:sp>
      </p:grpSp>
      <p:grpSp>
        <p:nvGrpSpPr>
          <p:cNvPr id="63495" name="Group 16"/>
          <p:cNvGrpSpPr>
            <a:grpSpLocks/>
          </p:cNvGrpSpPr>
          <p:nvPr/>
        </p:nvGrpSpPr>
        <p:grpSpPr bwMode="auto">
          <a:xfrm>
            <a:off x="2895600" y="5329238"/>
            <a:ext cx="685800" cy="685800"/>
            <a:chOff x="1824" y="3357"/>
            <a:chExt cx="432" cy="432"/>
          </a:xfrm>
        </p:grpSpPr>
        <p:grpSp>
          <p:nvGrpSpPr>
            <p:cNvPr id="63535" name="Group 17"/>
            <p:cNvGrpSpPr>
              <a:grpSpLocks/>
            </p:cNvGrpSpPr>
            <p:nvPr/>
          </p:nvGrpSpPr>
          <p:grpSpPr bwMode="auto">
            <a:xfrm>
              <a:off x="1824" y="3357"/>
              <a:ext cx="432" cy="432"/>
              <a:chOff x="2016" y="1920"/>
              <a:chExt cx="1680" cy="1680"/>
            </a:xfrm>
          </p:grpSpPr>
          <p:sp>
            <p:nvSpPr>
              <p:cNvPr id="12337" name="Oval 18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rgbClr val="33CCCC"/>
                  </a:gs>
                  <a:gs pos="100000">
                    <a:srgbClr val="0C3232"/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12338" name="Freeform 19"/>
              <p:cNvSpPr>
                <a:spLocks/>
              </p:cNvSpPr>
              <p:nvPr/>
            </p:nvSpPr>
            <p:spPr bwMode="gray">
              <a:xfrm>
                <a:off x="2207" y="1947"/>
                <a:ext cx="1299" cy="634"/>
              </a:xfrm>
              <a:custGeom>
                <a:avLst/>
                <a:gdLst>
                  <a:gd name="T0" fmla="*/ 940 w 1321"/>
                  <a:gd name="T1" fmla="*/ 55 h 712"/>
                  <a:gd name="T2" fmla="*/ 952 w 1321"/>
                  <a:gd name="T3" fmla="*/ 61 h 712"/>
                  <a:gd name="T4" fmla="*/ 955 w 1321"/>
                  <a:gd name="T5" fmla="*/ 67 h 712"/>
                  <a:gd name="T6" fmla="*/ 950 w 1321"/>
                  <a:gd name="T7" fmla="*/ 72 h 712"/>
                  <a:gd name="T8" fmla="*/ 938 w 1321"/>
                  <a:gd name="T9" fmla="*/ 76 h 712"/>
                  <a:gd name="T10" fmla="*/ 919 w 1321"/>
                  <a:gd name="T11" fmla="*/ 81 h 712"/>
                  <a:gd name="T12" fmla="*/ 895 w 1321"/>
                  <a:gd name="T13" fmla="*/ 84 h 712"/>
                  <a:gd name="T14" fmla="*/ 864 w 1321"/>
                  <a:gd name="T15" fmla="*/ 87 h 712"/>
                  <a:gd name="T16" fmla="*/ 829 w 1321"/>
                  <a:gd name="T17" fmla="*/ 91 h 712"/>
                  <a:gd name="T18" fmla="*/ 789 w 1321"/>
                  <a:gd name="T19" fmla="*/ 93 h 712"/>
                  <a:gd name="T20" fmla="*/ 745 w 1321"/>
                  <a:gd name="T21" fmla="*/ 94 h 712"/>
                  <a:gd name="T22" fmla="*/ 699 w 1321"/>
                  <a:gd name="T23" fmla="*/ 95 h 712"/>
                  <a:gd name="T24" fmla="*/ 648 w 1321"/>
                  <a:gd name="T25" fmla="*/ 98 h 712"/>
                  <a:gd name="T26" fmla="*/ 596 w 1321"/>
                  <a:gd name="T27" fmla="*/ 99 h 712"/>
                  <a:gd name="T28" fmla="*/ 575 w 1321"/>
                  <a:gd name="T29" fmla="*/ 100 h 712"/>
                  <a:gd name="T30" fmla="*/ 344 w 1321"/>
                  <a:gd name="T31" fmla="*/ 100 h 712"/>
                  <a:gd name="T32" fmla="*/ 340 w 1321"/>
                  <a:gd name="T33" fmla="*/ 100 h 712"/>
                  <a:gd name="T34" fmla="*/ 295 w 1321"/>
                  <a:gd name="T35" fmla="*/ 99 h 712"/>
                  <a:gd name="T36" fmla="*/ 252 w 1321"/>
                  <a:gd name="T37" fmla="*/ 98 h 712"/>
                  <a:gd name="T38" fmla="*/ 211 w 1321"/>
                  <a:gd name="T39" fmla="*/ 97 h 712"/>
                  <a:gd name="T40" fmla="*/ 171 w 1321"/>
                  <a:gd name="T41" fmla="*/ 94 h 712"/>
                  <a:gd name="T42" fmla="*/ 134 w 1321"/>
                  <a:gd name="T43" fmla="*/ 94 h 712"/>
                  <a:gd name="T44" fmla="*/ 104 w 1321"/>
                  <a:gd name="T45" fmla="*/ 92 h 712"/>
                  <a:gd name="T46" fmla="*/ 73 w 1321"/>
                  <a:gd name="T47" fmla="*/ 90 h 712"/>
                  <a:gd name="T48" fmla="*/ 50 w 1321"/>
                  <a:gd name="T49" fmla="*/ 88 h 712"/>
                  <a:gd name="T50" fmla="*/ 26 w 1321"/>
                  <a:gd name="T51" fmla="*/ 84 h 712"/>
                  <a:gd name="T52" fmla="*/ 18 w 1321"/>
                  <a:gd name="T53" fmla="*/ 81 h 712"/>
                  <a:gd name="T54" fmla="*/ 6 w 1321"/>
                  <a:gd name="T55" fmla="*/ 77 h 712"/>
                  <a:gd name="T56" fmla="*/ 0 w 1321"/>
                  <a:gd name="T57" fmla="*/ 73 h 712"/>
                  <a:gd name="T58" fmla="*/ 0 w 1321"/>
                  <a:gd name="T59" fmla="*/ 72 h 712"/>
                  <a:gd name="T60" fmla="*/ 4 w 1321"/>
                  <a:gd name="T61" fmla="*/ 67 h 712"/>
                  <a:gd name="T62" fmla="*/ 16 w 1321"/>
                  <a:gd name="T63" fmla="*/ 61 h 712"/>
                  <a:gd name="T64" fmla="*/ 34 w 1321"/>
                  <a:gd name="T65" fmla="*/ 52 h 712"/>
                  <a:gd name="T66" fmla="*/ 69 w 1321"/>
                  <a:gd name="T67" fmla="*/ 42 h 712"/>
                  <a:gd name="T68" fmla="*/ 108 w 1321"/>
                  <a:gd name="T69" fmla="*/ 33 h 712"/>
                  <a:gd name="T70" fmla="*/ 148 w 1321"/>
                  <a:gd name="T71" fmla="*/ 24 h 712"/>
                  <a:gd name="T72" fmla="*/ 195 w 1321"/>
                  <a:gd name="T73" fmla="*/ 17 h 712"/>
                  <a:gd name="T74" fmla="*/ 247 w 1321"/>
                  <a:gd name="T75" fmla="*/ 11 h 712"/>
                  <a:gd name="T76" fmla="*/ 300 w 1321"/>
                  <a:gd name="T77" fmla="*/ 6 h 712"/>
                  <a:gd name="T78" fmla="*/ 360 w 1321"/>
                  <a:gd name="T79" fmla="*/ 4 h 712"/>
                  <a:gd name="T80" fmla="*/ 420 w 1321"/>
                  <a:gd name="T81" fmla="*/ 4 h 712"/>
                  <a:gd name="T82" fmla="*/ 483 w 1321"/>
                  <a:gd name="T83" fmla="*/ 0 h 712"/>
                  <a:gd name="T84" fmla="*/ 483 w 1321"/>
                  <a:gd name="T85" fmla="*/ 0 h 712"/>
                  <a:gd name="T86" fmla="*/ 548 w 1321"/>
                  <a:gd name="T87" fmla="*/ 4 h 712"/>
                  <a:gd name="T88" fmla="*/ 612 w 1321"/>
                  <a:gd name="T89" fmla="*/ 4 h 712"/>
                  <a:gd name="T90" fmla="*/ 674 w 1321"/>
                  <a:gd name="T91" fmla="*/ 7 h 712"/>
                  <a:gd name="T92" fmla="*/ 731 w 1321"/>
                  <a:gd name="T93" fmla="*/ 12 h 712"/>
                  <a:gd name="T94" fmla="*/ 782 w 1321"/>
                  <a:gd name="T95" fmla="*/ 19 h 712"/>
                  <a:gd name="T96" fmla="*/ 830 w 1321"/>
                  <a:gd name="T97" fmla="*/ 27 h 712"/>
                  <a:gd name="T98" fmla="*/ 873 w 1321"/>
                  <a:gd name="T99" fmla="*/ 36 h 712"/>
                  <a:gd name="T100" fmla="*/ 909 w 1321"/>
                  <a:gd name="T101" fmla="*/ 45 h 712"/>
                  <a:gd name="T102" fmla="*/ 940 w 1321"/>
                  <a:gd name="T103" fmla="*/ 55 h 712"/>
                  <a:gd name="T104" fmla="*/ 940 w 1321"/>
                  <a:gd name="T105" fmla="*/ 55 h 712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1321"/>
                  <a:gd name="T160" fmla="*/ 0 h 712"/>
                  <a:gd name="T161" fmla="*/ 1321 w 1321"/>
                  <a:gd name="T162" fmla="*/ 712 h 712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33CCCC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 sz="4000">
                  <a:solidFill>
                    <a:srgbClr val="000000"/>
                  </a:solidFill>
                  <a:cs typeface="+mn-cs"/>
                </a:endParaRPr>
              </a:p>
            </p:txBody>
          </p:sp>
        </p:grpSp>
        <p:sp>
          <p:nvSpPr>
            <p:cNvPr id="652308" name="Text Box 20"/>
            <p:cNvSpPr txBox="1">
              <a:spLocks noChangeArrowheads="1"/>
            </p:cNvSpPr>
            <p:nvPr/>
          </p:nvSpPr>
          <p:spPr bwMode="gray">
            <a:xfrm>
              <a:off x="1908" y="3438"/>
              <a:ext cx="253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24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Verdana" pitchFamily="34" charset="0"/>
                  <a:cs typeface="+mn-cs"/>
                </a:rPr>
                <a:t>2</a:t>
              </a:r>
              <a:endParaRPr lang="en-U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cs typeface="+mn-cs"/>
              </a:endParaRPr>
            </a:p>
          </p:txBody>
        </p:sp>
      </p:grpSp>
      <p:grpSp>
        <p:nvGrpSpPr>
          <p:cNvPr id="63496" name="Group 21"/>
          <p:cNvGrpSpPr>
            <a:grpSpLocks/>
          </p:cNvGrpSpPr>
          <p:nvPr/>
        </p:nvGrpSpPr>
        <p:grpSpPr bwMode="auto">
          <a:xfrm>
            <a:off x="6253163" y="3124200"/>
            <a:ext cx="681037" cy="693738"/>
            <a:chOff x="3938" y="1968"/>
            <a:chExt cx="430" cy="437"/>
          </a:xfrm>
        </p:grpSpPr>
        <p:grpSp>
          <p:nvGrpSpPr>
            <p:cNvPr id="63531" name="Group 22"/>
            <p:cNvGrpSpPr>
              <a:grpSpLocks/>
            </p:cNvGrpSpPr>
            <p:nvPr/>
          </p:nvGrpSpPr>
          <p:grpSpPr bwMode="auto">
            <a:xfrm>
              <a:off x="3938" y="1968"/>
              <a:ext cx="430" cy="437"/>
              <a:chOff x="2016" y="1920"/>
              <a:chExt cx="1680" cy="1680"/>
            </a:xfrm>
          </p:grpSpPr>
          <p:sp>
            <p:nvSpPr>
              <p:cNvPr id="12333" name="Oval 23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rgbClr val="4996E3"/>
                  </a:gs>
                  <a:gs pos="100000">
                    <a:srgbClr val="214467"/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12334" name="Freeform 24"/>
              <p:cNvSpPr>
                <a:spLocks/>
              </p:cNvSpPr>
              <p:nvPr/>
            </p:nvSpPr>
            <p:spPr bwMode="gray">
              <a:xfrm>
                <a:off x="2208" y="1947"/>
                <a:ext cx="1296" cy="634"/>
              </a:xfrm>
              <a:custGeom>
                <a:avLst/>
                <a:gdLst>
                  <a:gd name="T0" fmla="*/ 940 w 1321"/>
                  <a:gd name="T1" fmla="*/ 55 h 712"/>
                  <a:gd name="T2" fmla="*/ 952 w 1321"/>
                  <a:gd name="T3" fmla="*/ 61 h 712"/>
                  <a:gd name="T4" fmla="*/ 955 w 1321"/>
                  <a:gd name="T5" fmla="*/ 67 h 712"/>
                  <a:gd name="T6" fmla="*/ 950 w 1321"/>
                  <a:gd name="T7" fmla="*/ 72 h 712"/>
                  <a:gd name="T8" fmla="*/ 938 w 1321"/>
                  <a:gd name="T9" fmla="*/ 76 h 712"/>
                  <a:gd name="T10" fmla="*/ 919 w 1321"/>
                  <a:gd name="T11" fmla="*/ 81 h 712"/>
                  <a:gd name="T12" fmla="*/ 895 w 1321"/>
                  <a:gd name="T13" fmla="*/ 84 h 712"/>
                  <a:gd name="T14" fmla="*/ 864 w 1321"/>
                  <a:gd name="T15" fmla="*/ 87 h 712"/>
                  <a:gd name="T16" fmla="*/ 829 w 1321"/>
                  <a:gd name="T17" fmla="*/ 91 h 712"/>
                  <a:gd name="T18" fmla="*/ 789 w 1321"/>
                  <a:gd name="T19" fmla="*/ 93 h 712"/>
                  <a:gd name="T20" fmla="*/ 745 w 1321"/>
                  <a:gd name="T21" fmla="*/ 94 h 712"/>
                  <a:gd name="T22" fmla="*/ 699 w 1321"/>
                  <a:gd name="T23" fmla="*/ 95 h 712"/>
                  <a:gd name="T24" fmla="*/ 648 w 1321"/>
                  <a:gd name="T25" fmla="*/ 98 h 712"/>
                  <a:gd name="T26" fmla="*/ 596 w 1321"/>
                  <a:gd name="T27" fmla="*/ 99 h 712"/>
                  <a:gd name="T28" fmla="*/ 575 w 1321"/>
                  <a:gd name="T29" fmla="*/ 100 h 712"/>
                  <a:gd name="T30" fmla="*/ 344 w 1321"/>
                  <a:gd name="T31" fmla="*/ 100 h 712"/>
                  <a:gd name="T32" fmla="*/ 340 w 1321"/>
                  <a:gd name="T33" fmla="*/ 100 h 712"/>
                  <a:gd name="T34" fmla="*/ 295 w 1321"/>
                  <a:gd name="T35" fmla="*/ 99 h 712"/>
                  <a:gd name="T36" fmla="*/ 252 w 1321"/>
                  <a:gd name="T37" fmla="*/ 98 h 712"/>
                  <a:gd name="T38" fmla="*/ 211 w 1321"/>
                  <a:gd name="T39" fmla="*/ 97 h 712"/>
                  <a:gd name="T40" fmla="*/ 171 w 1321"/>
                  <a:gd name="T41" fmla="*/ 94 h 712"/>
                  <a:gd name="T42" fmla="*/ 134 w 1321"/>
                  <a:gd name="T43" fmla="*/ 94 h 712"/>
                  <a:gd name="T44" fmla="*/ 104 w 1321"/>
                  <a:gd name="T45" fmla="*/ 92 h 712"/>
                  <a:gd name="T46" fmla="*/ 73 w 1321"/>
                  <a:gd name="T47" fmla="*/ 90 h 712"/>
                  <a:gd name="T48" fmla="*/ 50 w 1321"/>
                  <a:gd name="T49" fmla="*/ 88 h 712"/>
                  <a:gd name="T50" fmla="*/ 26 w 1321"/>
                  <a:gd name="T51" fmla="*/ 84 h 712"/>
                  <a:gd name="T52" fmla="*/ 18 w 1321"/>
                  <a:gd name="T53" fmla="*/ 81 h 712"/>
                  <a:gd name="T54" fmla="*/ 6 w 1321"/>
                  <a:gd name="T55" fmla="*/ 77 h 712"/>
                  <a:gd name="T56" fmla="*/ 0 w 1321"/>
                  <a:gd name="T57" fmla="*/ 73 h 712"/>
                  <a:gd name="T58" fmla="*/ 0 w 1321"/>
                  <a:gd name="T59" fmla="*/ 72 h 712"/>
                  <a:gd name="T60" fmla="*/ 4 w 1321"/>
                  <a:gd name="T61" fmla="*/ 67 h 712"/>
                  <a:gd name="T62" fmla="*/ 16 w 1321"/>
                  <a:gd name="T63" fmla="*/ 61 h 712"/>
                  <a:gd name="T64" fmla="*/ 34 w 1321"/>
                  <a:gd name="T65" fmla="*/ 52 h 712"/>
                  <a:gd name="T66" fmla="*/ 69 w 1321"/>
                  <a:gd name="T67" fmla="*/ 42 h 712"/>
                  <a:gd name="T68" fmla="*/ 108 w 1321"/>
                  <a:gd name="T69" fmla="*/ 33 h 712"/>
                  <a:gd name="T70" fmla="*/ 148 w 1321"/>
                  <a:gd name="T71" fmla="*/ 24 h 712"/>
                  <a:gd name="T72" fmla="*/ 195 w 1321"/>
                  <a:gd name="T73" fmla="*/ 17 h 712"/>
                  <a:gd name="T74" fmla="*/ 247 w 1321"/>
                  <a:gd name="T75" fmla="*/ 11 h 712"/>
                  <a:gd name="T76" fmla="*/ 300 w 1321"/>
                  <a:gd name="T77" fmla="*/ 6 h 712"/>
                  <a:gd name="T78" fmla="*/ 360 w 1321"/>
                  <a:gd name="T79" fmla="*/ 4 h 712"/>
                  <a:gd name="T80" fmla="*/ 420 w 1321"/>
                  <a:gd name="T81" fmla="*/ 4 h 712"/>
                  <a:gd name="T82" fmla="*/ 483 w 1321"/>
                  <a:gd name="T83" fmla="*/ 0 h 712"/>
                  <a:gd name="T84" fmla="*/ 483 w 1321"/>
                  <a:gd name="T85" fmla="*/ 0 h 712"/>
                  <a:gd name="T86" fmla="*/ 548 w 1321"/>
                  <a:gd name="T87" fmla="*/ 4 h 712"/>
                  <a:gd name="T88" fmla="*/ 612 w 1321"/>
                  <a:gd name="T89" fmla="*/ 4 h 712"/>
                  <a:gd name="T90" fmla="*/ 674 w 1321"/>
                  <a:gd name="T91" fmla="*/ 7 h 712"/>
                  <a:gd name="T92" fmla="*/ 731 w 1321"/>
                  <a:gd name="T93" fmla="*/ 12 h 712"/>
                  <a:gd name="T94" fmla="*/ 782 w 1321"/>
                  <a:gd name="T95" fmla="*/ 19 h 712"/>
                  <a:gd name="T96" fmla="*/ 830 w 1321"/>
                  <a:gd name="T97" fmla="*/ 27 h 712"/>
                  <a:gd name="T98" fmla="*/ 873 w 1321"/>
                  <a:gd name="T99" fmla="*/ 36 h 712"/>
                  <a:gd name="T100" fmla="*/ 909 w 1321"/>
                  <a:gd name="T101" fmla="*/ 45 h 712"/>
                  <a:gd name="T102" fmla="*/ 940 w 1321"/>
                  <a:gd name="T103" fmla="*/ 55 h 712"/>
                  <a:gd name="T104" fmla="*/ 940 w 1321"/>
                  <a:gd name="T105" fmla="*/ 55 h 712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1321"/>
                  <a:gd name="T160" fmla="*/ 0 h 712"/>
                  <a:gd name="T161" fmla="*/ 1321 w 1321"/>
                  <a:gd name="T162" fmla="*/ 712 h 712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66A7E8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 sz="4000">
                  <a:solidFill>
                    <a:srgbClr val="000000"/>
                  </a:solidFill>
                  <a:cs typeface="+mn-cs"/>
                </a:endParaRPr>
              </a:p>
            </p:txBody>
          </p:sp>
        </p:grpSp>
        <p:sp>
          <p:nvSpPr>
            <p:cNvPr id="652313" name="Text Box 25"/>
            <p:cNvSpPr txBox="1">
              <a:spLocks noChangeArrowheads="1"/>
            </p:cNvSpPr>
            <p:nvPr/>
          </p:nvSpPr>
          <p:spPr bwMode="gray">
            <a:xfrm>
              <a:off x="4020" y="2028"/>
              <a:ext cx="255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24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Verdana" pitchFamily="34" charset="0"/>
                  <a:cs typeface="+mn-cs"/>
                </a:rPr>
                <a:t>4</a:t>
              </a:r>
              <a:endParaRPr lang="en-U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cs typeface="+mn-cs"/>
              </a:endParaRPr>
            </a:p>
          </p:txBody>
        </p:sp>
      </p:grpSp>
      <p:grpSp>
        <p:nvGrpSpPr>
          <p:cNvPr id="63497" name="Group 26"/>
          <p:cNvGrpSpPr>
            <a:grpSpLocks/>
          </p:cNvGrpSpPr>
          <p:nvPr/>
        </p:nvGrpSpPr>
        <p:grpSpPr bwMode="auto">
          <a:xfrm>
            <a:off x="5638800" y="5300663"/>
            <a:ext cx="654050" cy="622300"/>
            <a:chOff x="3552" y="3339"/>
            <a:chExt cx="412" cy="392"/>
          </a:xfrm>
        </p:grpSpPr>
        <p:grpSp>
          <p:nvGrpSpPr>
            <p:cNvPr id="63527" name="Group 27"/>
            <p:cNvGrpSpPr>
              <a:grpSpLocks/>
            </p:cNvGrpSpPr>
            <p:nvPr/>
          </p:nvGrpSpPr>
          <p:grpSpPr bwMode="auto">
            <a:xfrm>
              <a:off x="3552" y="3339"/>
              <a:ext cx="412" cy="392"/>
              <a:chOff x="2016" y="1920"/>
              <a:chExt cx="1680" cy="1680"/>
            </a:xfrm>
          </p:grpSpPr>
          <p:sp>
            <p:nvSpPr>
              <p:cNvPr id="12329" name="Oval 28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rgbClr val="9966FF"/>
                  </a:gs>
                  <a:gs pos="100000">
                    <a:srgbClr val="462E74"/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12330" name="Freeform 29"/>
              <p:cNvSpPr>
                <a:spLocks/>
              </p:cNvSpPr>
              <p:nvPr/>
            </p:nvSpPr>
            <p:spPr bwMode="gray">
              <a:xfrm>
                <a:off x="2208" y="1950"/>
                <a:ext cx="1297" cy="630"/>
              </a:xfrm>
              <a:custGeom>
                <a:avLst/>
                <a:gdLst>
                  <a:gd name="T0" fmla="*/ 940 w 1321"/>
                  <a:gd name="T1" fmla="*/ 55 h 712"/>
                  <a:gd name="T2" fmla="*/ 952 w 1321"/>
                  <a:gd name="T3" fmla="*/ 61 h 712"/>
                  <a:gd name="T4" fmla="*/ 955 w 1321"/>
                  <a:gd name="T5" fmla="*/ 67 h 712"/>
                  <a:gd name="T6" fmla="*/ 950 w 1321"/>
                  <a:gd name="T7" fmla="*/ 72 h 712"/>
                  <a:gd name="T8" fmla="*/ 938 w 1321"/>
                  <a:gd name="T9" fmla="*/ 76 h 712"/>
                  <a:gd name="T10" fmla="*/ 919 w 1321"/>
                  <a:gd name="T11" fmla="*/ 81 h 712"/>
                  <a:gd name="T12" fmla="*/ 895 w 1321"/>
                  <a:gd name="T13" fmla="*/ 84 h 712"/>
                  <a:gd name="T14" fmla="*/ 864 w 1321"/>
                  <a:gd name="T15" fmla="*/ 87 h 712"/>
                  <a:gd name="T16" fmla="*/ 829 w 1321"/>
                  <a:gd name="T17" fmla="*/ 91 h 712"/>
                  <a:gd name="T18" fmla="*/ 789 w 1321"/>
                  <a:gd name="T19" fmla="*/ 93 h 712"/>
                  <a:gd name="T20" fmla="*/ 745 w 1321"/>
                  <a:gd name="T21" fmla="*/ 94 h 712"/>
                  <a:gd name="T22" fmla="*/ 699 w 1321"/>
                  <a:gd name="T23" fmla="*/ 95 h 712"/>
                  <a:gd name="T24" fmla="*/ 648 w 1321"/>
                  <a:gd name="T25" fmla="*/ 98 h 712"/>
                  <a:gd name="T26" fmla="*/ 596 w 1321"/>
                  <a:gd name="T27" fmla="*/ 99 h 712"/>
                  <a:gd name="T28" fmla="*/ 575 w 1321"/>
                  <a:gd name="T29" fmla="*/ 100 h 712"/>
                  <a:gd name="T30" fmla="*/ 344 w 1321"/>
                  <a:gd name="T31" fmla="*/ 100 h 712"/>
                  <a:gd name="T32" fmla="*/ 340 w 1321"/>
                  <a:gd name="T33" fmla="*/ 100 h 712"/>
                  <a:gd name="T34" fmla="*/ 295 w 1321"/>
                  <a:gd name="T35" fmla="*/ 99 h 712"/>
                  <a:gd name="T36" fmla="*/ 252 w 1321"/>
                  <a:gd name="T37" fmla="*/ 98 h 712"/>
                  <a:gd name="T38" fmla="*/ 211 w 1321"/>
                  <a:gd name="T39" fmla="*/ 97 h 712"/>
                  <a:gd name="T40" fmla="*/ 171 w 1321"/>
                  <a:gd name="T41" fmla="*/ 94 h 712"/>
                  <a:gd name="T42" fmla="*/ 134 w 1321"/>
                  <a:gd name="T43" fmla="*/ 94 h 712"/>
                  <a:gd name="T44" fmla="*/ 104 w 1321"/>
                  <a:gd name="T45" fmla="*/ 92 h 712"/>
                  <a:gd name="T46" fmla="*/ 73 w 1321"/>
                  <a:gd name="T47" fmla="*/ 90 h 712"/>
                  <a:gd name="T48" fmla="*/ 50 w 1321"/>
                  <a:gd name="T49" fmla="*/ 88 h 712"/>
                  <a:gd name="T50" fmla="*/ 26 w 1321"/>
                  <a:gd name="T51" fmla="*/ 84 h 712"/>
                  <a:gd name="T52" fmla="*/ 18 w 1321"/>
                  <a:gd name="T53" fmla="*/ 81 h 712"/>
                  <a:gd name="T54" fmla="*/ 6 w 1321"/>
                  <a:gd name="T55" fmla="*/ 77 h 712"/>
                  <a:gd name="T56" fmla="*/ 0 w 1321"/>
                  <a:gd name="T57" fmla="*/ 73 h 712"/>
                  <a:gd name="T58" fmla="*/ 0 w 1321"/>
                  <a:gd name="T59" fmla="*/ 72 h 712"/>
                  <a:gd name="T60" fmla="*/ 4 w 1321"/>
                  <a:gd name="T61" fmla="*/ 67 h 712"/>
                  <a:gd name="T62" fmla="*/ 16 w 1321"/>
                  <a:gd name="T63" fmla="*/ 61 h 712"/>
                  <a:gd name="T64" fmla="*/ 34 w 1321"/>
                  <a:gd name="T65" fmla="*/ 52 h 712"/>
                  <a:gd name="T66" fmla="*/ 69 w 1321"/>
                  <a:gd name="T67" fmla="*/ 42 h 712"/>
                  <a:gd name="T68" fmla="*/ 108 w 1321"/>
                  <a:gd name="T69" fmla="*/ 33 h 712"/>
                  <a:gd name="T70" fmla="*/ 148 w 1321"/>
                  <a:gd name="T71" fmla="*/ 24 h 712"/>
                  <a:gd name="T72" fmla="*/ 195 w 1321"/>
                  <a:gd name="T73" fmla="*/ 17 h 712"/>
                  <a:gd name="T74" fmla="*/ 247 w 1321"/>
                  <a:gd name="T75" fmla="*/ 11 h 712"/>
                  <a:gd name="T76" fmla="*/ 300 w 1321"/>
                  <a:gd name="T77" fmla="*/ 6 h 712"/>
                  <a:gd name="T78" fmla="*/ 360 w 1321"/>
                  <a:gd name="T79" fmla="*/ 4 h 712"/>
                  <a:gd name="T80" fmla="*/ 420 w 1321"/>
                  <a:gd name="T81" fmla="*/ 4 h 712"/>
                  <a:gd name="T82" fmla="*/ 483 w 1321"/>
                  <a:gd name="T83" fmla="*/ 0 h 712"/>
                  <a:gd name="T84" fmla="*/ 483 w 1321"/>
                  <a:gd name="T85" fmla="*/ 0 h 712"/>
                  <a:gd name="T86" fmla="*/ 548 w 1321"/>
                  <a:gd name="T87" fmla="*/ 4 h 712"/>
                  <a:gd name="T88" fmla="*/ 612 w 1321"/>
                  <a:gd name="T89" fmla="*/ 4 h 712"/>
                  <a:gd name="T90" fmla="*/ 674 w 1321"/>
                  <a:gd name="T91" fmla="*/ 7 h 712"/>
                  <a:gd name="T92" fmla="*/ 731 w 1321"/>
                  <a:gd name="T93" fmla="*/ 12 h 712"/>
                  <a:gd name="T94" fmla="*/ 782 w 1321"/>
                  <a:gd name="T95" fmla="*/ 19 h 712"/>
                  <a:gd name="T96" fmla="*/ 830 w 1321"/>
                  <a:gd name="T97" fmla="*/ 27 h 712"/>
                  <a:gd name="T98" fmla="*/ 873 w 1321"/>
                  <a:gd name="T99" fmla="*/ 36 h 712"/>
                  <a:gd name="T100" fmla="*/ 909 w 1321"/>
                  <a:gd name="T101" fmla="*/ 45 h 712"/>
                  <a:gd name="T102" fmla="*/ 940 w 1321"/>
                  <a:gd name="T103" fmla="*/ 55 h 712"/>
                  <a:gd name="T104" fmla="*/ 940 w 1321"/>
                  <a:gd name="T105" fmla="*/ 55 h 712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1321"/>
                  <a:gd name="T160" fmla="*/ 0 h 712"/>
                  <a:gd name="T161" fmla="*/ 1321 w 1321"/>
                  <a:gd name="T162" fmla="*/ 712 h 712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9966FF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 sz="4000">
                  <a:solidFill>
                    <a:srgbClr val="000000"/>
                  </a:solidFill>
                  <a:cs typeface="+mn-cs"/>
                </a:endParaRPr>
              </a:p>
            </p:txBody>
          </p:sp>
        </p:grpSp>
        <p:sp>
          <p:nvSpPr>
            <p:cNvPr id="652318" name="Text Box 30"/>
            <p:cNvSpPr txBox="1">
              <a:spLocks noChangeArrowheads="1"/>
            </p:cNvSpPr>
            <p:nvPr/>
          </p:nvSpPr>
          <p:spPr bwMode="gray">
            <a:xfrm>
              <a:off x="3652" y="3360"/>
              <a:ext cx="253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2400" b="1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Verdana" pitchFamily="34" charset="0"/>
                  <a:cs typeface="+mn-cs"/>
                </a:rPr>
                <a:t>3</a:t>
              </a:r>
              <a:endParaRPr lang="en-US" sz="2400" b="1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cs typeface="+mn-cs"/>
              </a:endParaRPr>
            </a:p>
          </p:txBody>
        </p:sp>
      </p:grpSp>
      <p:grpSp>
        <p:nvGrpSpPr>
          <p:cNvPr id="63498" name="Group 31"/>
          <p:cNvGrpSpPr>
            <a:grpSpLocks/>
          </p:cNvGrpSpPr>
          <p:nvPr/>
        </p:nvGrpSpPr>
        <p:grpSpPr bwMode="auto">
          <a:xfrm>
            <a:off x="2362200" y="3124200"/>
            <a:ext cx="685800" cy="685800"/>
            <a:chOff x="1488" y="1968"/>
            <a:chExt cx="432" cy="432"/>
          </a:xfrm>
        </p:grpSpPr>
        <p:grpSp>
          <p:nvGrpSpPr>
            <p:cNvPr id="63523" name="Group 32"/>
            <p:cNvGrpSpPr>
              <a:grpSpLocks/>
            </p:cNvGrpSpPr>
            <p:nvPr/>
          </p:nvGrpSpPr>
          <p:grpSpPr bwMode="auto">
            <a:xfrm>
              <a:off x="1488" y="1968"/>
              <a:ext cx="432" cy="432"/>
              <a:chOff x="2016" y="1920"/>
              <a:chExt cx="1680" cy="1680"/>
            </a:xfrm>
          </p:grpSpPr>
          <p:sp>
            <p:nvSpPr>
              <p:cNvPr id="12325" name="Oval 33"/>
              <p:cNvSpPr>
                <a:spLocks noChangeArrowheads="1"/>
              </p:cNvSpPr>
              <p:nvPr/>
            </p:nvSpPr>
            <p:spPr bwMode="gray">
              <a:xfrm>
                <a:off x="2016" y="1920"/>
                <a:ext cx="1680" cy="1680"/>
              </a:xfrm>
              <a:prstGeom prst="ellipse">
                <a:avLst/>
              </a:prstGeom>
              <a:gradFill rotWithShape="1">
                <a:gsLst>
                  <a:gs pos="0">
                    <a:srgbClr val="FF9900"/>
                  </a:gs>
                  <a:gs pos="100000">
                    <a:srgbClr val="744600"/>
                  </a:gs>
                </a:gsLst>
                <a:lin ang="5400000" scaled="1"/>
              </a:gradFill>
              <a:ln w="9525">
                <a:solidFill>
                  <a:srgbClr val="0000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ru-RU">
                  <a:solidFill>
                    <a:srgbClr val="000000"/>
                  </a:solidFill>
                  <a:cs typeface="+mn-cs"/>
                </a:endParaRPr>
              </a:p>
            </p:txBody>
          </p:sp>
          <p:sp>
            <p:nvSpPr>
              <p:cNvPr id="12326" name="Freeform 34"/>
              <p:cNvSpPr>
                <a:spLocks/>
              </p:cNvSpPr>
              <p:nvPr/>
            </p:nvSpPr>
            <p:spPr bwMode="gray">
              <a:xfrm>
                <a:off x="2207" y="1947"/>
                <a:ext cx="1299" cy="634"/>
              </a:xfrm>
              <a:custGeom>
                <a:avLst/>
                <a:gdLst>
                  <a:gd name="T0" fmla="*/ 940 w 1321"/>
                  <a:gd name="T1" fmla="*/ 55 h 712"/>
                  <a:gd name="T2" fmla="*/ 952 w 1321"/>
                  <a:gd name="T3" fmla="*/ 61 h 712"/>
                  <a:gd name="T4" fmla="*/ 955 w 1321"/>
                  <a:gd name="T5" fmla="*/ 67 h 712"/>
                  <a:gd name="T6" fmla="*/ 950 w 1321"/>
                  <a:gd name="T7" fmla="*/ 72 h 712"/>
                  <a:gd name="T8" fmla="*/ 938 w 1321"/>
                  <a:gd name="T9" fmla="*/ 76 h 712"/>
                  <a:gd name="T10" fmla="*/ 919 w 1321"/>
                  <a:gd name="T11" fmla="*/ 81 h 712"/>
                  <a:gd name="T12" fmla="*/ 895 w 1321"/>
                  <a:gd name="T13" fmla="*/ 84 h 712"/>
                  <a:gd name="T14" fmla="*/ 864 w 1321"/>
                  <a:gd name="T15" fmla="*/ 87 h 712"/>
                  <a:gd name="T16" fmla="*/ 829 w 1321"/>
                  <a:gd name="T17" fmla="*/ 91 h 712"/>
                  <a:gd name="T18" fmla="*/ 789 w 1321"/>
                  <a:gd name="T19" fmla="*/ 93 h 712"/>
                  <a:gd name="T20" fmla="*/ 745 w 1321"/>
                  <a:gd name="T21" fmla="*/ 94 h 712"/>
                  <a:gd name="T22" fmla="*/ 699 w 1321"/>
                  <a:gd name="T23" fmla="*/ 95 h 712"/>
                  <a:gd name="T24" fmla="*/ 648 w 1321"/>
                  <a:gd name="T25" fmla="*/ 98 h 712"/>
                  <a:gd name="T26" fmla="*/ 596 w 1321"/>
                  <a:gd name="T27" fmla="*/ 99 h 712"/>
                  <a:gd name="T28" fmla="*/ 575 w 1321"/>
                  <a:gd name="T29" fmla="*/ 100 h 712"/>
                  <a:gd name="T30" fmla="*/ 344 w 1321"/>
                  <a:gd name="T31" fmla="*/ 100 h 712"/>
                  <a:gd name="T32" fmla="*/ 340 w 1321"/>
                  <a:gd name="T33" fmla="*/ 100 h 712"/>
                  <a:gd name="T34" fmla="*/ 295 w 1321"/>
                  <a:gd name="T35" fmla="*/ 99 h 712"/>
                  <a:gd name="T36" fmla="*/ 252 w 1321"/>
                  <a:gd name="T37" fmla="*/ 98 h 712"/>
                  <a:gd name="T38" fmla="*/ 211 w 1321"/>
                  <a:gd name="T39" fmla="*/ 97 h 712"/>
                  <a:gd name="T40" fmla="*/ 171 w 1321"/>
                  <a:gd name="T41" fmla="*/ 94 h 712"/>
                  <a:gd name="T42" fmla="*/ 134 w 1321"/>
                  <a:gd name="T43" fmla="*/ 94 h 712"/>
                  <a:gd name="T44" fmla="*/ 104 w 1321"/>
                  <a:gd name="T45" fmla="*/ 92 h 712"/>
                  <a:gd name="T46" fmla="*/ 73 w 1321"/>
                  <a:gd name="T47" fmla="*/ 90 h 712"/>
                  <a:gd name="T48" fmla="*/ 50 w 1321"/>
                  <a:gd name="T49" fmla="*/ 88 h 712"/>
                  <a:gd name="T50" fmla="*/ 26 w 1321"/>
                  <a:gd name="T51" fmla="*/ 84 h 712"/>
                  <a:gd name="T52" fmla="*/ 18 w 1321"/>
                  <a:gd name="T53" fmla="*/ 81 h 712"/>
                  <a:gd name="T54" fmla="*/ 6 w 1321"/>
                  <a:gd name="T55" fmla="*/ 77 h 712"/>
                  <a:gd name="T56" fmla="*/ 0 w 1321"/>
                  <a:gd name="T57" fmla="*/ 73 h 712"/>
                  <a:gd name="T58" fmla="*/ 0 w 1321"/>
                  <a:gd name="T59" fmla="*/ 72 h 712"/>
                  <a:gd name="T60" fmla="*/ 4 w 1321"/>
                  <a:gd name="T61" fmla="*/ 67 h 712"/>
                  <a:gd name="T62" fmla="*/ 16 w 1321"/>
                  <a:gd name="T63" fmla="*/ 61 h 712"/>
                  <a:gd name="T64" fmla="*/ 34 w 1321"/>
                  <a:gd name="T65" fmla="*/ 52 h 712"/>
                  <a:gd name="T66" fmla="*/ 69 w 1321"/>
                  <a:gd name="T67" fmla="*/ 42 h 712"/>
                  <a:gd name="T68" fmla="*/ 108 w 1321"/>
                  <a:gd name="T69" fmla="*/ 33 h 712"/>
                  <a:gd name="T70" fmla="*/ 148 w 1321"/>
                  <a:gd name="T71" fmla="*/ 24 h 712"/>
                  <a:gd name="T72" fmla="*/ 195 w 1321"/>
                  <a:gd name="T73" fmla="*/ 17 h 712"/>
                  <a:gd name="T74" fmla="*/ 247 w 1321"/>
                  <a:gd name="T75" fmla="*/ 11 h 712"/>
                  <a:gd name="T76" fmla="*/ 300 w 1321"/>
                  <a:gd name="T77" fmla="*/ 6 h 712"/>
                  <a:gd name="T78" fmla="*/ 360 w 1321"/>
                  <a:gd name="T79" fmla="*/ 4 h 712"/>
                  <a:gd name="T80" fmla="*/ 420 w 1321"/>
                  <a:gd name="T81" fmla="*/ 4 h 712"/>
                  <a:gd name="T82" fmla="*/ 483 w 1321"/>
                  <a:gd name="T83" fmla="*/ 0 h 712"/>
                  <a:gd name="T84" fmla="*/ 483 w 1321"/>
                  <a:gd name="T85" fmla="*/ 0 h 712"/>
                  <a:gd name="T86" fmla="*/ 548 w 1321"/>
                  <a:gd name="T87" fmla="*/ 4 h 712"/>
                  <a:gd name="T88" fmla="*/ 612 w 1321"/>
                  <a:gd name="T89" fmla="*/ 4 h 712"/>
                  <a:gd name="T90" fmla="*/ 674 w 1321"/>
                  <a:gd name="T91" fmla="*/ 7 h 712"/>
                  <a:gd name="T92" fmla="*/ 731 w 1321"/>
                  <a:gd name="T93" fmla="*/ 12 h 712"/>
                  <a:gd name="T94" fmla="*/ 782 w 1321"/>
                  <a:gd name="T95" fmla="*/ 19 h 712"/>
                  <a:gd name="T96" fmla="*/ 830 w 1321"/>
                  <a:gd name="T97" fmla="*/ 27 h 712"/>
                  <a:gd name="T98" fmla="*/ 873 w 1321"/>
                  <a:gd name="T99" fmla="*/ 36 h 712"/>
                  <a:gd name="T100" fmla="*/ 909 w 1321"/>
                  <a:gd name="T101" fmla="*/ 45 h 712"/>
                  <a:gd name="T102" fmla="*/ 940 w 1321"/>
                  <a:gd name="T103" fmla="*/ 55 h 712"/>
                  <a:gd name="T104" fmla="*/ 940 w 1321"/>
                  <a:gd name="T105" fmla="*/ 55 h 712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1321"/>
                  <a:gd name="T160" fmla="*/ 0 h 712"/>
                  <a:gd name="T161" fmla="*/ 1321 w 1321"/>
                  <a:gd name="T162" fmla="*/ 712 h 712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1321" h="712">
                    <a:moveTo>
                      <a:pt x="1301" y="401"/>
                    </a:moveTo>
                    <a:lnTo>
                      <a:pt x="1317" y="442"/>
                    </a:lnTo>
                    <a:lnTo>
                      <a:pt x="1321" y="481"/>
                    </a:lnTo>
                    <a:lnTo>
                      <a:pt x="1315" y="516"/>
                    </a:lnTo>
                    <a:lnTo>
                      <a:pt x="1298" y="550"/>
                    </a:lnTo>
                    <a:lnTo>
                      <a:pt x="1272" y="579"/>
                    </a:lnTo>
                    <a:lnTo>
                      <a:pt x="1239" y="604"/>
                    </a:lnTo>
                    <a:lnTo>
                      <a:pt x="1196" y="628"/>
                    </a:lnTo>
                    <a:lnTo>
                      <a:pt x="1147" y="649"/>
                    </a:lnTo>
                    <a:lnTo>
                      <a:pt x="1092" y="667"/>
                    </a:lnTo>
                    <a:lnTo>
                      <a:pt x="1031" y="683"/>
                    </a:lnTo>
                    <a:lnTo>
                      <a:pt x="967" y="694"/>
                    </a:lnTo>
                    <a:lnTo>
                      <a:pt x="896" y="704"/>
                    </a:lnTo>
                    <a:lnTo>
                      <a:pt x="824" y="710"/>
                    </a:lnTo>
                    <a:lnTo>
                      <a:pt x="795" y="712"/>
                    </a:lnTo>
                    <a:lnTo>
                      <a:pt x="476" y="712"/>
                    </a:lnTo>
                    <a:lnTo>
                      <a:pt x="472" y="712"/>
                    </a:lnTo>
                    <a:lnTo>
                      <a:pt x="409" y="708"/>
                    </a:lnTo>
                    <a:lnTo>
                      <a:pt x="348" y="704"/>
                    </a:lnTo>
                    <a:lnTo>
                      <a:pt x="290" y="696"/>
                    </a:lnTo>
                    <a:lnTo>
                      <a:pt x="235" y="689"/>
                    </a:lnTo>
                    <a:lnTo>
                      <a:pt x="186" y="677"/>
                    </a:lnTo>
                    <a:lnTo>
                      <a:pt x="141" y="663"/>
                    </a:lnTo>
                    <a:lnTo>
                      <a:pt x="102" y="648"/>
                    </a:lnTo>
                    <a:lnTo>
                      <a:pt x="67" y="630"/>
                    </a:lnTo>
                    <a:lnTo>
                      <a:pt x="39" y="608"/>
                    </a:lnTo>
                    <a:lnTo>
                      <a:pt x="18" y="583"/>
                    </a:lnTo>
                    <a:lnTo>
                      <a:pt x="6" y="554"/>
                    </a:lnTo>
                    <a:lnTo>
                      <a:pt x="0" y="524"/>
                    </a:lnTo>
                    <a:lnTo>
                      <a:pt x="0" y="520"/>
                    </a:lnTo>
                    <a:lnTo>
                      <a:pt x="4" y="487"/>
                    </a:lnTo>
                    <a:lnTo>
                      <a:pt x="16" y="446"/>
                    </a:lnTo>
                    <a:lnTo>
                      <a:pt x="51" y="370"/>
                    </a:lnTo>
                    <a:lnTo>
                      <a:pt x="94" y="299"/>
                    </a:lnTo>
                    <a:lnTo>
                      <a:pt x="147" y="235"/>
                    </a:lnTo>
                    <a:lnTo>
                      <a:pt x="204" y="176"/>
                    </a:lnTo>
                    <a:lnTo>
                      <a:pt x="270" y="125"/>
                    </a:lnTo>
                    <a:lnTo>
                      <a:pt x="341" y="82"/>
                    </a:lnTo>
                    <a:lnTo>
                      <a:pt x="415" y="47"/>
                    </a:lnTo>
                    <a:lnTo>
                      <a:pt x="497" y="21"/>
                    </a:lnTo>
                    <a:lnTo>
                      <a:pt x="581" y="6"/>
                    </a:lnTo>
                    <a:lnTo>
                      <a:pt x="667" y="0"/>
                    </a:lnTo>
                    <a:lnTo>
                      <a:pt x="759" y="6"/>
                    </a:lnTo>
                    <a:lnTo>
                      <a:pt x="847" y="23"/>
                    </a:lnTo>
                    <a:lnTo>
                      <a:pt x="932" y="53"/>
                    </a:lnTo>
                    <a:lnTo>
                      <a:pt x="1010" y="90"/>
                    </a:lnTo>
                    <a:lnTo>
                      <a:pt x="1082" y="137"/>
                    </a:lnTo>
                    <a:lnTo>
                      <a:pt x="1149" y="194"/>
                    </a:lnTo>
                    <a:lnTo>
                      <a:pt x="1208" y="256"/>
                    </a:lnTo>
                    <a:lnTo>
                      <a:pt x="1258" y="325"/>
                    </a:lnTo>
                    <a:lnTo>
                      <a:pt x="1301" y="401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FFFFFF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xmlns="" w="0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ru-RU" sz="4000">
                  <a:solidFill>
                    <a:srgbClr val="000000"/>
                  </a:solidFill>
                  <a:cs typeface="+mn-cs"/>
                </a:endParaRPr>
              </a:p>
            </p:txBody>
          </p:sp>
        </p:grpSp>
        <p:sp>
          <p:nvSpPr>
            <p:cNvPr id="652323" name="Text Box 35"/>
            <p:cNvSpPr txBox="1">
              <a:spLocks noChangeArrowheads="1"/>
            </p:cNvSpPr>
            <p:nvPr/>
          </p:nvSpPr>
          <p:spPr bwMode="gray">
            <a:xfrm>
              <a:off x="1586" y="2016"/>
              <a:ext cx="253" cy="28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ru-RU" sz="2400" b="1" dirty="0">
                  <a:solidFill>
                    <a:srgbClr val="FFFFFF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  <a:latin typeface="Verdana" pitchFamily="34" charset="0"/>
                  <a:cs typeface="+mn-cs"/>
                </a:rPr>
                <a:t>1</a:t>
              </a:r>
              <a:endParaRPr lang="en-US" sz="2400" b="1" dirty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Verdana" pitchFamily="34" charset="0"/>
                <a:cs typeface="+mn-cs"/>
              </a:endParaRPr>
            </a:p>
          </p:txBody>
        </p:sp>
      </p:grpSp>
      <p:sp>
        <p:nvSpPr>
          <p:cNvPr id="12299" name="Oval 36"/>
          <p:cNvSpPr>
            <a:spLocks noChangeArrowheads="1"/>
          </p:cNvSpPr>
          <p:nvPr/>
        </p:nvSpPr>
        <p:spPr bwMode="gray">
          <a:xfrm rot="-3372907">
            <a:off x="5566569" y="5177631"/>
            <a:ext cx="130175" cy="138113"/>
          </a:xfrm>
          <a:prstGeom prst="ellipse">
            <a:avLst/>
          </a:prstGeom>
          <a:gradFill rotWithShape="1">
            <a:gsLst>
              <a:gs pos="0">
                <a:srgbClr val="9966FF"/>
              </a:gs>
              <a:gs pos="100000">
                <a:srgbClr val="6644AA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  <a:cs typeface="+mn-cs"/>
            </a:endParaRPr>
          </a:p>
        </p:txBody>
      </p:sp>
      <p:sp>
        <p:nvSpPr>
          <p:cNvPr id="12300" name="Oval 37"/>
          <p:cNvSpPr>
            <a:spLocks noChangeArrowheads="1"/>
          </p:cNvSpPr>
          <p:nvPr/>
        </p:nvSpPr>
        <p:spPr bwMode="gray">
          <a:xfrm rot="-3372907">
            <a:off x="5414169" y="5025231"/>
            <a:ext cx="130175" cy="138113"/>
          </a:xfrm>
          <a:prstGeom prst="ellipse">
            <a:avLst/>
          </a:prstGeom>
          <a:gradFill rotWithShape="1">
            <a:gsLst>
              <a:gs pos="0">
                <a:srgbClr val="9966FF"/>
              </a:gs>
              <a:gs pos="100000">
                <a:srgbClr val="6644AA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  <a:cs typeface="+mn-cs"/>
            </a:endParaRPr>
          </a:p>
        </p:txBody>
      </p:sp>
      <p:grpSp>
        <p:nvGrpSpPr>
          <p:cNvPr id="63501" name="Group 38"/>
          <p:cNvGrpSpPr>
            <a:grpSpLocks/>
          </p:cNvGrpSpPr>
          <p:nvPr/>
        </p:nvGrpSpPr>
        <p:grpSpPr bwMode="auto">
          <a:xfrm>
            <a:off x="3124200" y="3581400"/>
            <a:ext cx="366713" cy="206375"/>
            <a:chOff x="2016" y="2304"/>
            <a:chExt cx="231" cy="130"/>
          </a:xfrm>
        </p:grpSpPr>
        <p:sp>
          <p:nvSpPr>
            <p:cNvPr id="12321" name="Oval 39"/>
            <p:cNvSpPr>
              <a:spLocks noChangeArrowheads="1"/>
            </p:cNvSpPr>
            <p:nvPr/>
          </p:nvSpPr>
          <p:spPr bwMode="gray">
            <a:xfrm rot="-3372907">
              <a:off x="2019" y="2301"/>
              <a:ext cx="82" cy="87"/>
            </a:xfrm>
            <a:prstGeom prst="ellipse">
              <a:avLst/>
            </a:prstGeom>
            <a:gradFill rotWithShape="1">
              <a:gsLst>
                <a:gs pos="0">
                  <a:srgbClr val="FF9900"/>
                </a:gs>
                <a:gs pos="100000">
                  <a:srgbClr val="AA66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12322" name="Oval 40"/>
            <p:cNvSpPr>
              <a:spLocks noChangeArrowheads="1"/>
            </p:cNvSpPr>
            <p:nvPr/>
          </p:nvSpPr>
          <p:spPr bwMode="gray">
            <a:xfrm rot="-3372907">
              <a:off x="2160" y="2351"/>
              <a:ext cx="82" cy="87"/>
            </a:xfrm>
            <a:prstGeom prst="ellipse">
              <a:avLst/>
            </a:prstGeom>
            <a:gradFill rotWithShape="1">
              <a:gsLst>
                <a:gs pos="0">
                  <a:srgbClr val="FF9900"/>
                </a:gs>
                <a:gs pos="100000">
                  <a:srgbClr val="AA66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>
                <a:solidFill>
                  <a:srgbClr val="000000"/>
                </a:solidFill>
                <a:cs typeface="+mn-cs"/>
              </a:endParaRPr>
            </a:p>
          </p:txBody>
        </p:sp>
      </p:grpSp>
      <p:grpSp>
        <p:nvGrpSpPr>
          <p:cNvPr id="63502" name="Group 41"/>
          <p:cNvGrpSpPr>
            <a:grpSpLocks/>
          </p:cNvGrpSpPr>
          <p:nvPr/>
        </p:nvGrpSpPr>
        <p:grpSpPr bwMode="auto">
          <a:xfrm>
            <a:off x="4495800" y="2559050"/>
            <a:ext cx="138113" cy="412750"/>
            <a:chOff x="2832" y="1612"/>
            <a:chExt cx="87" cy="260"/>
          </a:xfrm>
        </p:grpSpPr>
        <p:sp>
          <p:nvSpPr>
            <p:cNvPr id="12319" name="Oval 42"/>
            <p:cNvSpPr>
              <a:spLocks noChangeArrowheads="1"/>
            </p:cNvSpPr>
            <p:nvPr/>
          </p:nvSpPr>
          <p:spPr bwMode="gray">
            <a:xfrm rot="-3372907">
              <a:off x="2835" y="1612"/>
              <a:ext cx="82" cy="87"/>
            </a:xfrm>
            <a:prstGeom prst="ellipse">
              <a:avLst/>
            </a:prstGeom>
            <a:gradFill rotWithShape="1">
              <a:gsLst>
                <a:gs pos="0">
                  <a:srgbClr val="FFCC00"/>
                </a:gs>
                <a:gs pos="100000">
                  <a:srgbClr val="AA88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12320" name="Oval 43"/>
            <p:cNvSpPr>
              <a:spLocks noChangeArrowheads="1"/>
            </p:cNvSpPr>
            <p:nvPr/>
          </p:nvSpPr>
          <p:spPr bwMode="gray">
            <a:xfrm rot="-3372907">
              <a:off x="2835" y="1790"/>
              <a:ext cx="82" cy="87"/>
            </a:xfrm>
            <a:prstGeom prst="ellipse">
              <a:avLst/>
            </a:prstGeom>
            <a:gradFill rotWithShape="1">
              <a:gsLst>
                <a:gs pos="0">
                  <a:srgbClr val="FFCC00"/>
                </a:gs>
                <a:gs pos="100000">
                  <a:srgbClr val="AA8800"/>
                </a:gs>
              </a:gsLst>
              <a:path path="shape">
                <a:fillToRect l="50000" t="50000" r="50000" b="50000"/>
              </a:path>
            </a:gradFill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ru-RU">
                <a:solidFill>
                  <a:srgbClr val="000000"/>
                </a:solidFill>
                <a:cs typeface="+mn-cs"/>
              </a:endParaRPr>
            </a:p>
          </p:txBody>
        </p:sp>
      </p:grpSp>
      <p:sp>
        <p:nvSpPr>
          <p:cNvPr id="12303" name="Oval 44"/>
          <p:cNvSpPr>
            <a:spLocks noChangeArrowheads="1"/>
          </p:cNvSpPr>
          <p:nvPr/>
        </p:nvSpPr>
        <p:spPr bwMode="gray">
          <a:xfrm rot="-3372907">
            <a:off x="5966619" y="3606006"/>
            <a:ext cx="130175" cy="138113"/>
          </a:xfrm>
          <a:prstGeom prst="ellipse">
            <a:avLst/>
          </a:prstGeom>
          <a:gradFill rotWithShape="1">
            <a:gsLst>
              <a:gs pos="0">
                <a:srgbClr val="0099FF"/>
              </a:gs>
              <a:gs pos="100000">
                <a:srgbClr val="0066AA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  <a:cs typeface="+mn-cs"/>
            </a:endParaRPr>
          </a:p>
        </p:txBody>
      </p:sp>
      <p:sp>
        <p:nvSpPr>
          <p:cNvPr id="12304" name="Oval 45"/>
          <p:cNvSpPr>
            <a:spLocks noChangeArrowheads="1"/>
          </p:cNvSpPr>
          <p:nvPr/>
        </p:nvSpPr>
        <p:spPr bwMode="gray">
          <a:xfrm rot="-3372907">
            <a:off x="5718969" y="3729831"/>
            <a:ext cx="130175" cy="138113"/>
          </a:xfrm>
          <a:prstGeom prst="ellipse">
            <a:avLst/>
          </a:prstGeom>
          <a:gradFill rotWithShape="1">
            <a:gsLst>
              <a:gs pos="0">
                <a:srgbClr val="0099FF"/>
              </a:gs>
              <a:gs pos="100000">
                <a:srgbClr val="0066AA"/>
              </a:gs>
            </a:gsLst>
            <a:path path="shape">
              <a:fillToRect l="50000" t="50000" r="50000" b="50000"/>
            </a:path>
          </a:gradFill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ru-RU">
              <a:solidFill>
                <a:srgbClr val="000000"/>
              </a:solidFill>
              <a:cs typeface="+mn-cs"/>
            </a:endParaRPr>
          </a:p>
        </p:txBody>
      </p:sp>
      <p:sp>
        <p:nvSpPr>
          <p:cNvPr id="12305" name="Text Box 46"/>
          <p:cNvSpPr txBox="1">
            <a:spLocks noChangeArrowheads="1"/>
          </p:cNvSpPr>
          <p:nvPr/>
        </p:nvSpPr>
        <p:spPr bwMode="auto">
          <a:xfrm>
            <a:off x="4824413" y="1557338"/>
            <a:ext cx="4319587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2000" dirty="0">
                <a:solidFill>
                  <a:srgbClr val="0000CC"/>
                </a:solidFill>
                <a:cs typeface="+mn-cs"/>
              </a:rPr>
              <a:t>умение с достаточной полнотой и точностью выражать свои мысли</a:t>
            </a:r>
            <a:r>
              <a:rPr lang="ru-RU" sz="2000" dirty="0">
                <a:solidFill>
                  <a:srgbClr val="33CCFF"/>
                </a:solidFill>
                <a:cs typeface="+mn-cs"/>
              </a:rPr>
              <a:t> </a:t>
            </a:r>
            <a:endParaRPr lang="en-US" sz="2000" b="1" dirty="0">
              <a:solidFill>
                <a:srgbClr val="33CCFF"/>
              </a:solidFill>
              <a:cs typeface="+mn-cs"/>
            </a:endParaRPr>
          </a:p>
        </p:txBody>
      </p:sp>
      <p:sp>
        <p:nvSpPr>
          <p:cNvPr id="12306" name="Text Box 47"/>
          <p:cNvSpPr txBox="1">
            <a:spLocks noChangeArrowheads="1"/>
          </p:cNvSpPr>
          <p:nvPr/>
        </p:nvSpPr>
        <p:spPr bwMode="auto">
          <a:xfrm>
            <a:off x="250825" y="2781300"/>
            <a:ext cx="2160588" cy="161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2000" dirty="0" smtClean="0">
                <a:solidFill>
                  <a:srgbClr val="0000CC"/>
                </a:solidFill>
                <a:cs typeface="+mn-cs"/>
              </a:rPr>
              <a:t>планирование учебного сотрудничества с учителем и сверстниками</a:t>
            </a:r>
            <a:endParaRPr lang="ru-RU" sz="2000" dirty="0">
              <a:solidFill>
                <a:srgbClr val="0000CC"/>
              </a:solidFill>
              <a:cs typeface="+mn-cs"/>
            </a:endParaRPr>
          </a:p>
        </p:txBody>
      </p:sp>
      <p:sp>
        <p:nvSpPr>
          <p:cNvPr id="12307" name="Text Box 48"/>
          <p:cNvSpPr txBox="1">
            <a:spLocks noChangeArrowheads="1"/>
          </p:cNvSpPr>
          <p:nvPr/>
        </p:nvSpPr>
        <p:spPr bwMode="auto">
          <a:xfrm>
            <a:off x="6804025" y="3068638"/>
            <a:ext cx="1905000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defRPr/>
            </a:pPr>
            <a:r>
              <a:rPr lang="ru-RU" sz="2000" dirty="0" smtClean="0">
                <a:solidFill>
                  <a:srgbClr val="0000CC"/>
                </a:solidFill>
                <a:cs typeface="+mn-cs"/>
              </a:rPr>
              <a:t>управление поведением партнёра</a:t>
            </a:r>
            <a:r>
              <a:rPr lang="ru-RU" sz="2000" dirty="0" smtClean="0">
                <a:solidFill>
                  <a:srgbClr val="33CCFF"/>
                </a:solidFill>
                <a:cs typeface="+mn-cs"/>
              </a:rPr>
              <a:t> </a:t>
            </a:r>
            <a:endParaRPr lang="en-US" sz="2000" b="1" dirty="0">
              <a:solidFill>
                <a:srgbClr val="33CCFF"/>
              </a:solidFill>
              <a:cs typeface="+mn-cs"/>
            </a:endParaRPr>
          </a:p>
        </p:txBody>
      </p:sp>
      <p:sp>
        <p:nvSpPr>
          <p:cNvPr id="12308" name="Text Box 49"/>
          <p:cNvSpPr txBox="1">
            <a:spLocks noChangeArrowheads="1"/>
          </p:cNvSpPr>
          <p:nvPr/>
        </p:nvSpPr>
        <p:spPr bwMode="auto">
          <a:xfrm>
            <a:off x="971550" y="5445125"/>
            <a:ext cx="1916113" cy="100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2000" dirty="0">
                <a:solidFill>
                  <a:srgbClr val="0000CC"/>
                </a:solidFill>
                <a:cs typeface="+mn-cs"/>
              </a:rPr>
              <a:t>постановка вопросов</a:t>
            </a:r>
          </a:p>
          <a:p>
            <a:pPr eaLnBrk="1" hangingPunct="1">
              <a:defRPr/>
            </a:pPr>
            <a:endParaRPr lang="en-US" sz="2000" dirty="0">
              <a:solidFill>
                <a:srgbClr val="0000CC"/>
              </a:solidFill>
              <a:cs typeface="+mn-cs"/>
            </a:endParaRPr>
          </a:p>
        </p:txBody>
      </p:sp>
      <p:sp>
        <p:nvSpPr>
          <p:cNvPr id="12309" name="Text Box 50"/>
          <p:cNvSpPr txBox="1">
            <a:spLocks noChangeArrowheads="1"/>
          </p:cNvSpPr>
          <p:nvPr/>
        </p:nvSpPr>
        <p:spPr bwMode="auto">
          <a:xfrm>
            <a:off x="6372225" y="5445125"/>
            <a:ext cx="1905000" cy="701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defRPr/>
            </a:pPr>
            <a:r>
              <a:rPr lang="ru-RU" sz="2000" dirty="0">
                <a:solidFill>
                  <a:srgbClr val="0000CC"/>
                </a:solidFill>
                <a:cs typeface="+mn-cs"/>
              </a:rPr>
              <a:t>разрешение конфликтов</a:t>
            </a:r>
            <a:r>
              <a:rPr lang="ru-RU" sz="2000" dirty="0">
                <a:solidFill>
                  <a:srgbClr val="33CCFF"/>
                </a:solidFill>
                <a:cs typeface="+mn-cs"/>
              </a:rPr>
              <a:t> </a:t>
            </a:r>
            <a:endParaRPr lang="en-US" sz="2000" b="1" dirty="0">
              <a:solidFill>
                <a:srgbClr val="33CCFF"/>
              </a:solidFill>
              <a:cs typeface="+mn-cs"/>
            </a:endParaRPr>
          </a:p>
        </p:txBody>
      </p:sp>
      <p:grpSp>
        <p:nvGrpSpPr>
          <p:cNvPr id="63510" name="Group 26"/>
          <p:cNvGrpSpPr>
            <a:grpSpLocks/>
          </p:cNvGrpSpPr>
          <p:nvPr/>
        </p:nvGrpSpPr>
        <p:grpSpPr bwMode="auto">
          <a:xfrm>
            <a:off x="179388" y="115888"/>
            <a:ext cx="5651500" cy="1835150"/>
            <a:chOff x="555" y="2823"/>
            <a:chExt cx="973" cy="1065"/>
          </a:xfrm>
        </p:grpSpPr>
        <p:pic>
          <p:nvPicPr>
            <p:cNvPr id="63514" name="Picture 27" descr="Picture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36" y="3718"/>
              <a:ext cx="819" cy="1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315" name="Oval 28"/>
            <p:cNvSpPr>
              <a:spLocks noChangeArrowheads="1"/>
            </p:cNvSpPr>
            <p:nvPr/>
          </p:nvSpPr>
          <p:spPr bwMode="gray">
            <a:xfrm>
              <a:off x="555" y="2823"/>
              <a:ext cx="973" cy="973"/>
            </a:xfrm>
            <a:prstGeom prst="ellipse">
              <a:avLst/>
            </a:prstGeom>
            <a:gradFill rotWithShape="1">
              <a:gsLst>
                <a:gs pos="0">
                  <a:srgbClr val="AE50E2"/>
                </a:gs>
                <a:gs pos="100000">
                  <a:srgbClr val="642E81"/>
                </a:gs>
              </a:gsLst>
              <a:path path="rect">
                <a:fillToRect l="100000" t="100000"/>
              </a:path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ru-RU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12316" name="Oval 29"/>
            <p:cNvSpPr>
              <a:spLocks noChangeArrowheads="1"/>
            </p:cNvSpPr>
            <p:nvPr/>
          </p:nvSpPr>
          <p:spPr bwMode="gray">
            <a:xfrm>
              <a:off x="576" y="2846"/>
              <a:ext cx="928" cy="929"/>
            </a:xfrm>
            <a:prstGeom prst="ellipse">
              <a:avLst/>
            </a:prstGeom>
            <a:gradFill rotWithShape="1">
              <a:gsLst>
                <a:gs pos="0">
                  <a:srgbClr val="AE50E2">
                    <a:alpha val="85001"/>
                  </a:srgbClr>
                </a:gs>
                <a:gs pos="100000">
                  <a:srgbClr val="6F3390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ru-RU">
                <a:solidFill>
                  <a:srgbClr val="000000"/>
                </a:solidFill>
                <a:cs typeface="+mn-cs"/>
              </a:endParaRPr>
            </a:p>
          </p:txBody>
        </p:sp>
        <p:sp>
          <p:nvSpPr>
            <p:cNvPr id="12317" name="Oval 30"/>
            <p:cNvSpPr>
              <a:spLocks noChangeArrowheads="1"/>
            </p:cNvSpPr>
            <p:nvPr/>
          </p:nvSpPr>
          <p:spPr bwMode="gray">
            <a:xfrm>
              <a:off x="612" y="2880"/>
              <a:ext cx="839" cy="839"/>
            </a:xfrm>
            <a:prstGeom prst="ellipse">
              <a:avLst/>
            </a:prstGeom>
            <a:gradFill rotWithShape="1">
              <a:gsLst>
                <a:gs pos="0">
                  <a:srgbClr val="AE50E2"/>
                </a:gs>
                <a:gs pos="100000">
                  <a:srgbClr val="7E3AA4"/>
                </a:gs>
              </a:gsLst>
              <a:lin ang="270000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xmlns="" w="9525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>
                <a:defRPr/>
              </a:pPr>
              <a:endParaRPr lang="ru-RU">
                <a:solidFill>
                  <a:srgbClr val="000000"/>
                </a:solidFill>
                <a:cs typeface="+mn-cs"/>
              </a:endParaRPr>
            </a:p>
          </p:txBody>
        </p:sp>
        <p:pic>
          <p:nvPicPr>
            <p:cNvPr id="63518" name="Picture 31" descr="Picture1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576" y="2880"/>
              <a:ext cx="616" cy="61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2311" name="Rectangle 58"/>
          <p:cNvSpPr>
            <a:spLocks noChangeArrowheads="1"/>
          </p:cNvSpPr>
          <p:nvPr/>
        </p:nvSpPr>
        <p:spPr bwMode="auto">
          <a:xfrm>
            <a:off x="900113" y="765175"/>
            <a:ext cx="4681537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defRPr/>
            </a:pPr>
            <a:r>
              <a:rPr lang="ru-RU" sz="2800" b="1">
                <a:solidFill>
                  <a:srgbClr val="FF3300"/>
                </a:solidFill>
                <a:cs typeface="+mn-cs"/>
              </a:rPr>
              <a:t>Коммуникативные УУД</a:t>
            </a:r>
          </a:p>
        </p:txBody>
      </p:sp>
      <p:sp>
        <p:nvSpPr>
          <p:cNvPr id="12312" name="Номер слайда 56"/>
          <p:cNvSpPr txBox="1">
            <a:spLocks noGrp="1"/>
          </p:cNvSpPr>
          <p:nvPr/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4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4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4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4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4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4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defRPr/>
            </a:pPr>
            <a:fld id="{D7645074-77D1-4245-8F06-D8458DBC6223}" type="slidenum">
              <a:rPr lang="ru-RU" sz="1400">
                <a:solidFill>
                  <a:srgbClr val="000000"/>
                </a:solidFill>
                <a:cs typeface="+mn-cs"/>
              </a:rPr>
              <a:pPr algn="r" eaLnBrk="1" hangingPunct="1">
                <a:defRPr/>
              </a:pPr>
              <a:t>12</a:t>
            </a:fld>
            <a:endParaRPr lang="ru-RU" sz="1400">
              <a:solidFill>
                <a:srgbClr val="000000"/>
              </a:solidFill>
              <a:cs typeface="+mn-cs"/>
            </a:endParaRPr>
          </a:p>
        </p:txBody>
      </p:sp>
      <p:pic>
        <p:nvPicPr>
          <p:cNvPr id="63513" name="Рисунок 7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DFFFE"/>
              </a:clrFrom>
              <a:clrTo>
                <a:srgbClr val="FDFFFE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019925" y="260350"/>
            <a:ext cx="1152525" cy="1039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Заголовок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839200" cy="868363"/>
          </a:xfrm>
        </p:spPr>
        <p:txBody>
          <a:bodyPr/>
          <a:lstStyle/>
          <a:p>
            <a:pPr eaLnBrk="1" hangingPunct="1"/>
            <a:r>
              <a:rPr lang="ru-RU" sz="2400" b="1" i="1" dirty="0" smtClean="0">
                <a:solidFill>
                  <a:srgbClr val="0000FF"/>
                </a:solidFill>
              </a:rPr>
              <a:t>Коммуникативные  универсальные  учебные  действия</a:t>
            </a:r>
            <a:endParaRPr lang="ru-RU" sz="2400" dirty="0" smtClean="0">
              <a:solidFill>
                <a:srgbClr val="0000FF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ru-RU" sz="1600" dirty="0" smtClean="0"/>
              <a:t>Выпускник научится:</a:t>
            </a:r>
          </a:p>
          <a:p>
            <a:pPr eaLnBrk="1" hangingPunct="1">
              <a:defRPr/>
            </a:pPr>
            <a:r>
              <a:rPr lang="ru-RU" sz="1600" dirty="0" smtClean="0"/>
              <a:t>учитывать разные мнения и стремиться к координации различных позиций в сотрудничестве;</a:t>
            </a:r>
          </a:p>
          <a:p>
            <a:pPr eaLnBrk="1" hangingPunct="1">
              <a:defRPr/>
            </a:pPr>
            <a:r>
              <a:rPr lang="ru-RU" sz="1600" dirty="0" smtClean="0"/>
              <a:t>формулировать собственное мнение и позицию, аргументировать и координировать ее с позициями партнеров в сотрудничестве при выработке общего решения в совместной деятельности;</a:t>
            </a:r>
          </a:p>
          <a:p>
            <a:pPr eaLnBrk="1" hangingPunct="1">
              <a:defRPr/>
            </a:pPr>
            <a:r>
              <a:rPr lang="ru-RU" sz="1600" dirty="0" smtClean="0"/>
              <a:t>устанавливать и сравнивать разные точки зрения, прежде чем принимать решения и делать выбор;</a:t>
            </a:r>
          </a:p>
          <a:p>
            <a:pPr eaLnBrk="1" hangingPunct="1">
              <a:defRPr/>
            </a:pPr>
            <a:r>
              <a:rPr lang="ru-RU" sz="1600" dirty="0" smtClean="0"/>
              <a:t>аргументировать свою точку зрения, спорить и отстаивать свою позицию не враждебным для оппонентов образом;</a:t>
            </a:r>
          </a:p>
          <a:p>
            <a:pPr eaLnBrk="1" hangingPunct="1">
              <a:defRPr/>
            </a:pPr>
            <a:r>
              <a:rPr lang="ru-RU" sz="1600" dirty="0" smtClean="0"/>
              <a:t>задавать вопросы, необходимые для организации собственной деятельности и сотрудничества с партнером;</a:t>
            </a:r>
          </a:p>
          <a:p>
            <a:pPr eaLnBrk="1" hangingPunct="1">
              <a:defRPr/>
            </a:pPr>
            <a:r>
              <a:rPr lang="ru-RU" sz="1600" dirty="0" smtClean="0"/>
              <a:t>осуществлять взаимный контроль и оказывать в сотрудничестве необходимую взаимопомощь;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Заголовок 1"/>
          <p:cNvSpPr>
            <a:spLocks noGrp="1"/>
          </p:cNvSpPr>
          <p:nvPr>
            <p:ph type="title"/>
          </p:nvPr>
        </p:nvSpPr>
        <p:spPr>
          <a:xfrm>
            <a:off x="152400" y="228600"/>
            <a:ext cx="8839200" cy="868363"/>
          </a:xfrm>
        </p:spPr>
        <p:txBody>
          <a:bodyPr/>
          <a:lstStyle/>
          <a:p>
            <a:pPr eaLnBrk="1" hangingPunct="1"/>
            <a:r>
              <a:rPr lang="ru-RU" sz="2400" b="1" i="1" smtClean="0">
                <a:solidFill>
                  <a:srgbClr val="0000FF"/>
                </a:solidFill>
              </a:rPr>
              <a:t>Коммуникативные  универсальные  учебные  действия</a:t>
            </a:r>
            <a:endParaRPr lang="ru-RU" sz="2400" smtClean="0">
              <a:solidFill>
                <a:srgbClr val="0000FF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3400" y="1143000"/>
            <a:ext cx="8153400" cy="5486400"/>
          </a:xfrm>
        </p:spPr>
        <p:txBody>
          <a:bodyPr/>
          <a:lstStyle/>
          <a:p>
            <a:pPr marL="0" indent="0" eaLnBrk="1" hangingPunct="1">
              <a:buFontTx/>
              <a:buNone/>
              <a:defRPr/>
            </a:pPr>
            <a:r>
              <a:rPr lang="ru-RU" sz="1600" dirty="0" smtClean="0"/>
              <a:t>Выпускник научится:</a:t>
            </a:r>
          </a:p>
          <a:p>
            <a:pPr eaLnBrk="1" hangingPunct="1">
              <a:defRPr/>
            </a:pPr>
            <a:r>
              <a:rPr lang="ru-RU" sz="1600" dirty="0" smtClean="0"/>
              <a:t>адекватно использовать речь для планирования и регуляции своей деятельности;</a:t>
            </a:r>
          </a:p>
          <a:p>
            <a:pPr eaLnBrk="1" hangingPunct="1">
              <a:defRPr/>
            </a:pPr>
            <a:r>
              <a:rPr lang="ru-RU" sz="1600" dirty="0" smtClean="0"/>
              <a:t>адекватно использовать речевые средства для решения различных коммуникативных задач; владеть устной и письменной речью; строить монологическое контекстное высказывание;</a:t>
            </a:r>
          </a:p>
          <a:p>
            <a:pPr eaLnBrk="1" hangingPunct="1">
              <a:defRPr/>
            </a:pPr>
            <a:r>
              <a:rPr lang="ru-RU" sz="1600" dirty="0" smtClean="0"/>
              <a:t>организовывать и планировать учебное сотрудничество с учителем и сверстниками, определять цели и функции участников, способы взаимодействия; планировать общие способы работы;</a:t>
            </a:r>
          </a:p>
          <a:p>
            <a:pPr eaLnBrk="1" hangingPunct="1">
              <a:defRPr/>
            </a:pPr>
            <a:r>
              <a:rPr lang="ru-RU" sz="1600" dirty="0" smtClean="0"/>
              <a:t>осуществлять контроль, коррекцию, оценку действий партнера, уметь убеждать;</a:t>
            </a:r>
          </a:p>
          <a:p>
            <a:pPr eaLnBrk="1" hangingPunct="1">
              <a:defRPr/>
            </a:pPr>
            <a:r>
              <a:rPr lang="ru-RU" sz="1600" dirty="0" smtClean="0"/>
              <a:t>работать в группе — устанавливать рабочие отношения, эффективно сотрудничать и способствовать продуктивной кооперации; интегрироваться в группу сверстников и строить продуктивное взаимодействие со сверстниками и взрослыми;</a:t>
            </a:r>
          </a:p>
          <a:p>
            <a:pPr eaLnBrk="1" hangingPunct="1">
              <a:defRPr/>
            </a:pPr>
            <a:r>
              <a:rPr lang="ru-RU" sz="1600" dirty="0" smtClean="0"/>
              <a:t>основам коммуникативной рефлексии;</a:t>
            </a:r>
          </a:p>
          <a:p>
            <a:pPr eaLnBrk="1" hangingPunct="1">
              <a:defRPr/>
            </a:pPr>
            <a:r>
              <a:rPr lang="ru-RU" sz="1600" dirty="0" smtClean="0"/>
              <a:t>использовать адекватные языковые средства для отображения своих чувств, мыслей, мотивов и потребностей;</a:t>
            </a:r>
          </a:p>
          <a:p>
            <a:pPr eaLnBrk="1" hangingPunct="1">
              <a:defRPr/>
            </a:pPr>
            <a:r>
              <a:rPr lang="ru-RU" sz="1600" dirty="0" smtClean="0"/>
              <a:t>отображать в речи (описание, объяснение) содержание совершаемых действий, как в форме громкой социализированной речи, так и в форме внутренней речи.</a:t>
            </a:r>
          </a:p>
          <a:p>
            <a:pPr marL="0" indent="0" eaLnBrk="1" hangingPunct="1">
              <a:buFontTx/>
              <a:buNone/>
              <a:defRPr/>
            </a:pPr>
            <a:endParaRPr lang="ru-RU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2_Оформление по умолчанию">
  <a:themeElements>
    <a:clrScheme name="Оформление по умолчанию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Оформление по умолчанию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Оформление по умолчанию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Оформление по умолчанию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Оформление по умолчанию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311</TotalTime>
  <Words>1753</Words>
  <Application>Microsoft Office PowerPoint</Application>
  <PresentationFormat>Экран (4:3)</PresentationFormat>
  <Paragraphs>162</Paragraphs>
  <Slides>14</Slides>
  <Notes>8</Notes>
  <HiddenSlides>0</HiddenSlides>
  <MMClips>0</MMClips>
  <ScaleCrop>false</ScaleCrop>
  <HeadingPairs>
    <vt:vector size="4" baseType="variant">
      <vt:variant>
        <vt:lpstr>Тема</vt:lpstr>
      </vt:variant>
      <vt:variant>
        <vt:i4>3</vt:i4>
      </vt:variant>
      <vt:variant>
        <vt:lpstr>Заголовки слайдов</vt:lpstr>
      </vt:variant>
      <vt:variant>
        <vt:i4>14</vt:i4>
      </vt:variant>
    </vt:vector>
  </HeadingPairs>
  <TitlesOfParts>
    <vt:vector size="17" baseType="lpstr">
      <vt:lpstr>Оформление по умолчанию</vt:lpstr>
      <vt:lpstr>1_Оформление по умолчанию</vt:lpstr>
      <vt:lpstr>2_Оформление по умолчанию</vt:lpstr>
      <vt:lpstr>Отбор и систематизация средств формирования УУД</vt:lpstr>
      <vt:lpstr>Слайд 2</vt:lpstr>
      <vt:lpstr>Слайд 3</vt:lpstr>
      <vt:lpstr>Слайд 4</vt:lpstr>
      <vt:lpstr>Слайд 5</vt:lpstr>
      <vt:lpstr>Личностные универсальные учебные действия</vt:lpstr>
      <vt:lpstr>Личностные универсальные учебные действия</vt:lpstr>
      <vt:lpstr>Слайд 8</vt:lpstr>
      <vt:lpstr>Слайд 9</vt:lpstr>
      <vt:lpstr>Слайд 10</vt:lpstr>
      <vt:lpstr>Слайд 11</vt:lpstr>
      <vt:lpstr>Слайд 12</vt:lpstr>
      <vt:lpstr>Коммуникативные  универсальные  учебные  действия</vt:lpstr>
      <vt:lpstr>Коммуникативные  универсальные  учебные  действия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ik</dc:creator>
  <cp:lastModifiedBy>Учитель</cp:lastModifiedBy>
  <cp:revision>29</cp:revision>
  <cp:lastPrinted>1601-01-01T00:00:00Z</cp:lastPrinted>
  <dcterms:created xsi:type="dcterms:W3CDTF">2013-08-16T11:39:57Z</dcterms:created>
  <dcterms:modified xsi:type="dcterms:W3CDTF">2017-03-13T08:40:28Z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Version">
    <vt:i4>1</vt:i4>
  </property>
</Properties>
</file>