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B9D4-AC67-48E6-A788-B0CC99E2A22C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3D632-CF3D-43C9-87E9-E4F10D1146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g1.liveinternet.ru/images/attach/c/5/89/174/89174539_c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9"/>
            <a:ext cx="8424936" cy="576063"/>
          </a:xfrm>
        </p:spPr>
        <p:txBody>
          <a:bodyPr>
            <a:noAutofit/>
          </a:bodyPr>
          <a:lstStyle/>
          <a:p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 тапсырмасын тексеру.     “Білемін”бөлімі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704856" cy="5760640"/>
          </a:xfrm>
        </p:spPr>
        <p:txBody>
          <a:bodyPr>
            <a:normAutofit fontScale="47500" lnSpcReduction="20000"/>
          </a:bodyPr>
          <a:lstStyle/>
          <a:p>
            <a:r>
              <a:rPr lang="kk-K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Жүрек-қантамырлар жүйесі. Лимфа жүйесі тарауы бойынша сұрақтар</a:t>
            </a:r>
          </a:p>
          <a:p>
            <a:pPr marL="514350" indent="-514350">
              <a:buAutoNum type="arabicPeriod"/>
            </a:pP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Жүректің құрылысы қандай? Үлгіден жүрек қақпақшаларын тауып, қақпақшаның рөлін баянда.</a:t>
            </a:r>
          </a:p>
          <a:p>
            <a:pPr marL="514350" indent="-514350">
              <a:buAutoNum type="arabicPeriod"/>
            </a:pP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 жақ қарынша мен сол жақ жүрекшенің аралығында қандай  қақпақшаларжалғап тұрады? Сіңір жіпшелері қандай рөл атқарады?</a:t>
            </a:r>
          </a:p>
          <a:p>
            <a:pPr marL="514350" indent="-514350">
              <a:buAutoNum type="arabicPeriod"/>
            </a:pP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Қолқа қандай қантамыр? Артериялар мен веналардың  қандай  айырмашылығы бар? Артерия қан  тамырының қызметі?</a:t>
            </a:r>
          </a:p>
          <a:p>
            <a:pPr marL="514350" indent="-514350">
              <a:buAutoNum type="arabicPeriod"/>
            </a:pP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Жүрек жұмысы гормондар арқылы реттелеме? </a:t>
            </a:r>
          </a:p>
          <a:p>
            <a:pPr marL="514350" indent="-514350">
              <a:buAutoNum type="arabicPeriod"/>
            </a:pP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Үлкен  және кіші қанайналым шеңберлері туралы не білесің?</a:t>
            </a:r>
          </a:p>
          <a:p>
            <a:pPr marL="514350" indent="-514350">
              <a:buAutoNum type="arabicPeriod"/>
            </a:pP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Жүрек қантамырлар ауруларының қандай түрлерін білесіңдер? Жүрек қантамырлар ауруларына қандай жағдайлар әсер етеді?</a:t>
            </a:r>
          </a:p>
          <a:p>
            <a:pPr marL="514350" indent="-514350">
              <a:buAutoNum type="arabicPeriod"/>
            </a:pP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Қаназдық неден пайда болады? Артерия, вена тамырларынан қан кеткенде қандай алғашқы көмек көрсетіледі?</a:t>
            </a:r>
          </a:p>
          <a:p>
            <a:pPr marL="514350" indent="-514350">
              <a:buAutoNum type="arabicPeriod"/>
            </a:pP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Тамыр соғуы дегеніміз не?</a:t>
            </a:r>
          </a:p>
          <a:p>
            <a:pPr marL="514350" indent="-514350"/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g1.liveinternet.ru/images/attach/c/5/89/174/89174539_c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User\Мои документы\мама\Мои рисунки\img4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10000" contrast="10000"/>
          </a:blip>
          <a:srcRect l="4024" t="10178" r="8403" b="48456"/>
          <a:stretch>
            <a:fillRect/>
          </a:stretch>
        </p:blipFill>
        <p:spPr bwMode="auto">
          <a:xfrm rot="10800000">
            <a:off x="251520" y="188639"/>
            <a:ext cx="8568952" cy="6408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1.liveinternet.ru/images/attach/c/5/89/174/89174539_c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Семантикалық карта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539552" y="584220"/>
          <a:ext cx="8229600" cy="615714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2288"/>
                <a:gridCol w="936104"/>
                <a:gridCol w="720080"/>
                <a:gridCol w="720080"/>
                <a:gridCol w="871714"/>
                <a:gridCol w="1194667"/>
                <a:gridCol w="1194667"/>
              </a:tblGrid>
              <a:tr h="55935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артериялар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веналар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капиллярлар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қолқа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Лимфа тамырлары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688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Ең ұсақ жіңішке қантамырлары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574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Жүректен қанды алып шығады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4801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Қабырғасы жасушалардың бір қабатынан тұрады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574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Қабырғасы жұқа және жұмсақ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688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Қабырғалары тығыз, серпімдітамырлар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574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Қабырғасы ең қалың қан тамыры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891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Қан мен ұлпалар арасында алмасу жүретін орын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688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Сол жақ қарыншадан қанды алып шығады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566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Қолдың сырт жағынан көрініп тұрады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1.liveinternet.ru/images/attach/c/5/89/174/89174539_c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“Білгім келеді?”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1.liveinternet.ru/images/attach/c/5/89/174/89174539_c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Тыныс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алудың маңызы. Тыныс алу мүшелерінің құрылысы мен қызметі</a:t>
            </a:r>
            <a:b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Мақсаты:тыныс 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алудың маңызы, тыныс алу мүшелерінің қызметі мен құрылысы туралы білім 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алу.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420888"/>
            <a:ext cx="33123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1.liveinternet.ru/images/attach/c/5/89/174/89174539_c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276872"/>
            <a:ext cx="5112568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Тыныс алу мүшелері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5364088" y="1412776"/>
            <a:ext cx="122413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067944" y="1340768"/>
            <a:ext cx="7200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1979712" y="1484784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2267744" y="3501008"/>
            <a:ext cx="100811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427984" y="3501008"/>
            <a:ext cx="72008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724128" y="3501008"/>
            <a:ext cx="72008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68"/>
            <a:ext cx="9324528" cy="683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1.liveinternet.ru/images/attach/c/5/89/174/89174539_c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Терминдермен жұмыс</a:t>
            </a:r>
            <a:b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Terminology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1.bronchiole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бронхалар</a:t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epiglottis –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көмей қақпашығы</a:t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lung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өкпе</a:t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pleura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плевра, сірқабық</a:t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img1.liveinternet.ru/images/attach/c/5/89/174/89174539_c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“Білдім”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181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Үй тапсырмасын тексеру.     “Білемін”бөлімі</vt:lpstr>
      <vt:lpstr>Слайд 2</vt:lpstr>
      <vt:lpstr>Семантикалық карта</vt:lpstr>
      <vt:lpstr>“Білгім келеді?”</vt:lpstr>
      <vt:lpstr>        Тыныс алудың маңызы. Тыныс алу мүшелерінің құрылысы мен қызметі     Мақсаты:тыныс алудың маңызы, тыныс алу мүшелерінің қызметі мен құрылысы туралы білім алу. </vt:lpstr>
      <vt:lpstr>Тыныс алу мүшелері</vt:lpstr>
      <vt:lpstr>Слайд 7</vt:lpstr>
      <vt:lpstr>Терминдермен жұмыс Terminology 1.bronchiole – бронхалар 2. epiglottis –көмей қақпашығы 3. lung – өкпе 4. pleura – плевра, сірқабық  </vt:lpstr>
      <vt:lpstr>“Білдім”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2017-02-18T20:47:25Z</dcterms:created>
  <dcterms:modified xsi:type="dcterms:W3CDTF">2017-02-19T20:53:21Z</dcterms:modified>
</cp:coreProperties>
</file>