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DF5A538-2282-4CC1-B32F-2920520F971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162D083-489F-45D3-95AC-1F600C2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F5A538-2282-4CC1-B32F-2920520F971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62D083-489F-45D3-95AC-1F600C2E968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F5A538-2282-4CC1-B32F-2920520F971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62D083-489F-45D3-95AC-1F600C2E968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F5A538-2282-4CC1-B32F-2920520F971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62D083-489F-45D3-95AC-1F600C2E968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F5A538-2282-4CC1-B32F-2920520F971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62D083-489F-45D3-95AC-1F600C2E968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F5A538-2282-4CC1-B32F-2920520F971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62D083-489F-45D3-95AC-1F600C2E9684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F5A538-2282-4CC1-B32F-2920520F971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62D083-489F-45D3-95AC-1F600C2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DF5A538-2282-4CC1-B32F-2920520F971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62D083-489F-45D3-95AC-1F600C2E968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DF5A538-2282-4CC1-B32F-2920520F971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162D083-489F-45D3-95AC-1F600C2E968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F5A538-2282-4CC1-B32F-2920520F971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62D083-489F-45D3-95AC-1F600C2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F5A538-2282-4CC1-B32F-2920520F971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62D083-489F-45D3-95AC-1F600C2E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DF5A538-2282-4CC1-B32F-2920520F971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162D083-489F-45D3-95AC-1F600C2E968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Устный счет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в пределах 10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Составитель:</a:t>
            </a:r>
          </a:p>
          <a:p>
            <a:r>
              <a:rPr lang="ru-RU" dirty="0" smtClean="0"/>
              <a:t>Бердышева С.А.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25" y="3789040"/>
            <a:ext cx="2952328" cy="250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81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Семь малюсеньких котят-</a:t>
            </a:r>
          </a:p>
          <a:p>
            <a:r>
              <a:rPr lang="ru-RU" dirty="0" smtClean="0"/>
              <a:t>Что дают им-все едят.</a:t>
            </a:r>
          </a:p>
          <a:p>
            <a:r>
              <a:rPr lang="ru-RU" dirty="0" smtClean="0"/>
              <a:t>А один сметаны просит.</a:t>
            </a:r>
          </a:p>
          <a:p>
            <a:r>
              <a:rPr lang="ru-RU" dirty="0" smtClean="0"/>
              <a:t>Сколько же котяток?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Задачи в стихах.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://lisimnik.ru/wp-content/uploads/2014/03/custodio.ru-1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717032"/>
            <a:ext cx="6066086" cy="246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87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Белка сушит на веревке</a:t>
            </a:r>
          </a:p>
          <a:p>
            <a:r>
              <a:rPr lang="ru-RU" dirty="0" smtClean="0"/>
              <a:t>Два грибка и три морковки.</a:t>
            </a:r>
          </a:p>
          <a:p>
            <a:r>
              <a:rPr lang="ru-RU" dirty="0" smtClean="0"/>
              <a:t>Прибежал хорек, утащил грибок.</a:t>
            </a:r>
          </a:p>
          <a:p>
            <a:r>
              <a:rPr lang="ru-RU" dirty="0" smtClean="0"/>
              <a:t>Съел зайчонок две морковки.</a:t>
            </a:r>
          </a:p>
          <a:p>
            <a:r>
              <a:rPr lang="ru-RU" dirty="0" smtClean="0"/>
              <a:t>Что осталось на веревке?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в стихах.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883" y="3982878"/>
            <a:ext cx="2525266" cy="2525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s://im0-tub-ru.yandex.net/i?id=e871cac9dbbe3d726aba8e60f295ccef&amp;n=33&amp;h=215&amp;w=2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982878"/>
            <a:ext cx="196215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70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2637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Какие цифры могут сказать про себя: «Повернешь меня вверх (вниз) головой – и стану цифрой я другой»?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03648" y="3356992"/>
            <a:ext cx="6452586" cy="3153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927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Состав числа 6 и 9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34384"/>
            <a:ext cx="7050360" cy="5287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2924944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47964" y="3509719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9832" y="4094494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11960" y="4679269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59832" y="5099185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1960" y="2929267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832" y="3514042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1960" y="4094494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9832" y="4679269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47964" y="5085184"/>
            <a:ext cx="540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99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lusana.ru/files/22971/653/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46" y="207042"/>
            <a:ext cx="8352928" cy="6267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19872" y="2276872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48064" y="2276872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1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563888" y="3340989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4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8064" y="3340989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5</a:t>
            </a:r>
            <a:endParaRPr lang="ru-RU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563888" y="4293096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6</a:t>
            </a:r>
            <a:endParaRPr lang="ru-RU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148064" y="4293096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3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63888" y="5229200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2</a:t>
            </a:r>
            <a:endParaRPr lang="ru-RU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220072" y="5229200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7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8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5+3=8        10-2=8        6+3=9</a:t>
            </a:r>
          </a:p>
          <a:p>
            <a:pPr marL="109728" indent="0">
              <a:buNone/>
            </a:pP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6-4=2         6+4=10       3+3=6</a:t>
            </a:r>
          </a:p>
          <a:p>
            <a:pPr marL="109728" indent="0">
              <a:buNone/>
            </a:pP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7+1=8         10-5=5       9-5=4</a:t>
            </a:r>
          </a:p>
          <a:p>
            <a:pPr marL="109728" indent="0">
              <a:buNone/>
            </a:pP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Решите примеры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146" name="Picture 2" descr="https://im0-tub-ru.yandex.net/i?id=38fab3d101aea62cc3afb6c6faf732bd&amp;n=33&amp;h=215&amp;w=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84784"/>
            <a:ext cx="960917" cy="93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0-tub-ru.yandex.net/i?id=38fab3d101aea62cc3afb6c6faf732bd&amp;n=33&amp;h=215&amp;w=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996952"/>
            <a:ext cx="960917" cy="93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m0-tub-ru.yandex.net/i?id=38fab3d101aea62cc3afb6c6faf732bd&amp;n=33&amp;h=215&amp;w=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912" y="4509120"/>
            <a:ext cx="960917" cy="93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im0-tub-ru.yandex.net/i?id=38fab3d101aea62cc3afb6c6faf732bd&amp;n=33&amp;h=215&amp;w=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65063"/>
            <a:ext cx="960917" cy="93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0-tub-ru.yandex.net/i?id=38fab3d101aea62cc3afb6c6faf732bd&amp;n=33&amp;h=215&amp;w=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484784"/>
            <a:ext cx="960917" cy="93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m0-tub-ru.yandex.net/i?id=38fab3d101aea62cc3afb6c6faf732bd&amp;n=33&amp;h=215&amp;w=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932" y="3033625"/>
            <a:ext cx="960917" cy="93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im0-tub-ru.yandex.net/i?id=38fab3d101aea62cc3afb6c6faf732bd&amp;n=33&amp;h=215&amp;w=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996952"/>
            <a:ext cx="960917" cy="93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im0-tub-ru.yandex.net/i?id=38fab3d101aea62cc3afb6c6faf732bd&amp;n=33&amp;h=215&amp;w=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509120"/>
            <a:ext cx="960917" cy="93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im0-tub-ru.yandex.net/i?id=38fab3d101aea62cc3afb6c6faf732bd&amp;n=33&amp;h=215&amp;w=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4509120"/>
            <a:ext cx="960917" cy="93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67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Выложите картинку из счетных палочек.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7170" name="Picture 2" descr="https://im0-tub-ru.yandex.net/i?id=86e87add87f751d1886958fef504c3f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7812868" cy="520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28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Молодцы!!!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8196" name="Picture 4" descr="http://wdesk.ru/_ph/150/2/53758934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052736"/>
            <a:ext cx="5276131" cy="519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1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55</TotalTime>
  <Words>122</Words>
  <Application>Microsoft Office PowerPoint</Application>
  <PresentationFormat>Экран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Устный счет  в пределах 10</vt:lpstr>
      <vt:lpstr>Задачи в стихах.</vt:lpstr>
      <vt:lpstr>Задачи в стихах.</vt:lpstr>
      <vt:lpstr>Какие цифры могут сказать про себя: «Повернешь меня вверх (вниз) головой – и стану цифрой я другой»?</vt:lpstr>
      <vt:lpstr>Состав числа 6 и 9</vt:lpstr>
      <vt:lpstr>Презентация PowerPoint</vt:lpstr>
      <vt:lpstr>Решите примеры</vt:lpstr>
      <vt:lpstr>Выложите картинку из счетных палочек.</vt:lpstr>
      <vt:lpstr>Молодцы!!!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Устный счет  в пределах 10</dc:title>
  <dc:creator>Я</dc:creator>
  <cp:lastModifiedBy>Я</cp:lastModifiedBy>
  <cp:revision>10</cp:revision>
  <dcterms:created xsi:type="dcterms:W3CDTF">2017-03-13T10:48:13Z</dcterms:created>
  <dcterms:modified xsi:type="dcterms:W3CDTF">2017-03-13T11:43:54Z</dcterms:modified>
</cp:coreProperties>
</file>