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slides/_rels/slide12.xml.rels" ContentType="application/vnd.openxmlformats-package.relationships+xml"/>
  <Override PartName="/ppt/slides/_rels/slide11.xml.rels" ContentType="application/vnd.openxmlformats-package.relationships+xml"/>
  <Override PartName="/ppt/slides/_rels/slide10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60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_rels/slideLayout60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5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7.xml.rels" ContentType="application/vnd.openxmlformats-package.relationships+xml"/>
  <Override PartName="/ppt/slideLayouts/slideLayout50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16.xml" ContentType="application/vnd.openxmlformats-officedocument.presentationml.slideLayout+xml"/>
  <Override PartName="/ppt/media/image14.png" ContentType="image/png"/>
  <Override PartName="/ppt/media/image13.png" ContentType="image/png"/>
  <Override PartName="/ppt/media/image12.png" ContentType="image/png"/>
  <Override PartName="/ppt/media/image11.png" ContentType="image/png"/>
  <Override PartName="/ppt/media/image10.png" ContentType="image/png"/>
  <Override PartName="/ppt/media/image9.png" ContentType="image/png"/>
  <Override PartName="/ppt/media/image8.png" ContentType="image/png"/>
  <Override PartName="/ppt/media/image7.png" ContentType="image/png"/>
  <Override PartName="/ppt/media/image6.png" ContentType="image/png"/>
  <Override PartName="/ppt/media/image5.png" ContentType="image/png"/>
  <Override PartName="/ppt/media/image4.png" ContentType="image/png"/>
  <Override PartName="/ppt/media/image3.png" ContentType="image/png"/>
  <Override PartName="/ppt/media/image2.png" ContentType="image/png"/>
  <Override PartName="/ppt/media/image15.png" ContentType="image/png"/>
  <Override PartName="/ppt/media/image1.png" ContentType="image/png"/>
  <Override PartName="/ppt/theme/theme5.xml" ContentType="application/vnd.openxmlformats-officedocument.theme+xml"/>
  <Override PartName="/ppt/theme/theme4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5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5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  <p:sldMasterId id="2147483661" r:id="rId3"/>
    <p:sldMasterId id="2147483674" r:id="rId4"/>
    <p:sldMasterId id="2147483687" r:id="rId5"/>
    <p:sldMasterId id="2147483700" r:id="rId6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6.png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8.png"/><Relationship Id="rId3" Type="http://schemas.openxmlformats.org/officeDocument/2006/relationships/image" Target="../media/image9.png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1.png"/><Relationship Id="rId3" Type="http://schemas.openxmlformats.org/officeDocument/2006/relationships/image" Target="../media/image12.png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14.png"/><Relationship Id="rId3" Type="http://schemas.openxmlformats.org/officeDocument/2006/relationships/image" Target="../media/image15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1435680" y="274320"/>
            <a:ext cx="749772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4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1435680" y="274320"/>
            <a:ext cx="749772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1435680" y="274320"/>
            <a:ext cx="749772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1435680" y="274320"/>
            <a:ext cx="749772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subTitle"/>
          </p:nvPr>
        </p:nvSpPr>
        <p:spPr>
          <a:xfrm>
            <a:off x="1435680" y="274320"/>
            <a:ext cx="7497720" cy="5297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1435680" y="274320"/>
            <a:ext cx="749772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435680" y="274320"/>
            <a:ext cx="749772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1435680" y="274320"/>
            <a:ext cx="749772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1435680" y="274320"/>
            <a:ext cx="749772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1435680" y="274320"/>
            <a:ext cx="749772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40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41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1435680" y="274320"/>
            <a:ext cx="749772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45" name="" descr="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46" name="" descr=""/>
          <p:cNvPicPr/>
          <p:nvPr/>
        </p:nvPicPr>
        <p:blipFill>
          <a:blip r:embed="rId3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1435680" y="274320"/>
            <a:ext cx="749772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58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1435680" y="274320"/>
            <a:ext cx="749772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1435680" y="274320"/>
            <a:ext cx="749772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1435680" y="274320"/>
            <a:ext cx="749772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subTitle"/>
          </p:nvPr>
        </p:nvSpPr>
        <p:spPr>
          <a:xfrm>
            <a:off x="1435680" y="274320"/>
            <a:ext cx="7497720" cy="5297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1435680" y="274320"/>
            <a:ext cx="749772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1435680" y="274320"/>
            <a:ext cx="749772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1435680" y="274320"/>
            <a:ext cx="749772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1435680" y="274320"/>
            <a:ext cx="749772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1435680" y="274320"/>
            <a:ext cx="749772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8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84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8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1435680" y="274320"/>
            <a:ext cx="749772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8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88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89" name="" descr="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90" name="" descr=""/>
          <p:cNvPicPr/>
          <p:nvPr/>
        </p:nvPicPr>
        <p:blipFill>
          <a:blip r:embed="rId3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1435680" y="274320"/>
            <a:ext cx="749772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02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1435680" y="274320"/>
            <a:ext cx="749772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1435680" y="274320"/>
            <a:ext cx="749772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1435680" y="274320"/>
            <a:ext cx="749772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subTitle"/>
          </p:nvPr>
        </p:nvSpPr>
        <p:spPr>
          <a:xfrm>
            <a:off x="1435680" y="274320"/>
            <a:ext cx="7497720" cy="5297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1435680" y="274320"/>
            <a:ext cx="749772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1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12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13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1435680" y="274320"/>
            <a:ext cx="749772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1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1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17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1435680" y="274320"/>
            <a:ext cx="749772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1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2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2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1435680" y="274320"/>
            <a:ext cx="749772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2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24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1435680" y="274320"/>
            <a:ext cx="749772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2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2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2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29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1435680" y="274320"/>
            <a:ext cx="749772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3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32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133" name="" descr="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134" name="" descr=""/>
          <p:cNvPicPr/>
          <p:nvPr/>
        </p:nvPicPr>
        <p:blipFill>
          <a:blip r:embed="rId3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1435680" y="274320"/>
            <a:ext cx="749772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48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1435680" y="274320"/>
            <a:ext cx="749772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5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1435680" y="274320"/>
            <a:ext cx="749772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5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5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1435680" y="274320"/>
            <a:ext cx="749772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subTitle"/>
          </p:nvPr>
        </p:nvSpPr>
        <p:spPr>
          <a:xfrm>
            <a:off x="1435680" y="274320"/>
            <a:ext cx="7497720" cy="5297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1435680" y="274320"/>
            <a:ext cx="749772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5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58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59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1435680" y="274320"/>
            <a:ext cx="749772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6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63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1435680" y="274320"/>
            <a:ext cx="749772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6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6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6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title"/>
          </p:nvPr>
        </p:nvSpPr>
        <p:spPr>
          <a:xfrm>
            <a:off x="1435680" y="274320"/>
            <a:ext cx="749772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6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70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1435680" y="274320"/>
            <a:ext cx="749772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7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74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7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1435680" y="274320"/>
            <a:ext cx="749772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7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78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179" name="" descr="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180" name="" descr=""/>
          <p:cNvPicPr/>
          <p:nvPr/>
        </p:nvPicPr>
        <p:blipFill>
          <a:blip r:embed="rId3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PlaceHolder 1"/>
          <p:cNvSpPr>
            <a:spLocks noGrp="1"/>
          </p:cNvSpPr>
          <p:nvPr>
            <p:ph type="title"/>
          </p:nvPr>
        </p:nvSpPr>
        <p:spPr>
          <a:xfrm>
            <a:off x="1435680" y="274320"/>
            <a:ext cx="749772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9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1435680" y="274320"/>
            <a:ext cx="749772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1435680" y="274320"/>
            <a:ext cx="749772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9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9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PlaceHolder 1"/>
          <p:cNvSpPr>
            <a:spLocks noGrp="1"/>
          </p:cNvSpPr>
          <p:nvPr>
            <p:ph type="title"/>
          </p:nvPr>
        </p:nvSpPr>
        <p:spPr>
          <a:xfrm>
            <a:off x="1435680" y="274320"/>
            <a:ext cx="749772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subTitle"/>
          </p:nvPr>
        </p:nvSpPr>
        <p:spPr>
          <a:xfrm>
            <a:off x="1435680" y="274320"/>
            <a:ext cx="7497720" cy="5297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/>
          </p:cNvSpPr>
          <p:nvPr>
            <p:ph type="title"/>
          </p:nvPr>
        </p:nvSpPr>
        <p:spPr>
          <a:xfrm>
            <a:off x="1435680" y="274320"/>
            <a:ext cx="749772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20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0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04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1435680" y="274320"/>
            <a:ext cx="749772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1435680" y="274320"/>
            <a:ext cx="749772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1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1435680" y="274320"/>
            <a:ext cx="749772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PlaceHolder 1"/>
          <p:cNvSpPr>
            <a:spLocks noGrp="1"/>
          </p:cNvSpPr>
          <p:nvPr>
            <p:ph type="title"/>
          </p:nvPr>
        </p:nvSpPr>
        <p:spPr>
          <a:xfrm>
            <a:off x="1435680" y="274320"/>
            <a:ext cx="749772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21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1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19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20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/>
          </p:cNvSpPr>
          <p:nvPr>
            <p:ph type="title"/>
          </p:nvPr>
        </p:nvSpPr>
        <p:spPr>
          <a:xfrm>
            <a:off x="1435680" y="274320"/>
            <a:ext cx="749772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22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23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224" name="" descr="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225" name="" descr=""/>
          <p:cNvPicPr/>
          <p:nvPr/>
        </p:nvPicPr>
        <p:blipFill>
          <a:blip r:embed="rId3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7.pn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0.png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13.png"/><Relationship Id="rId3" Type="http://schemas.openxmlformats.org/officeDocument/2006/relationships/slideLayout" Target="../slideLayouts/slideLayout49.xml"/><Relationship Id="rId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0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-815760" y="-815760"/>
            <a:ext cx="1638360" cy="163836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240">
            <a:solidFill>
              <a:schemeClr val="bg2">
                <a:shade val="70000"/>
                <a:satMod val="200000"/>
                <a:alpha val="100000"/>
              </a:schemeClr>
            </a:solidFill>
            <a:round/>
          </a:ln>
          <a:effectLst>
            <a:outerShdw blurRad="63500" dir="5400000" dist="25400" rotWithShape="0">
              <a:srgbClr val="000000">
                <a:alpha val="44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" name="CustomShape 2"/>
          <p:cNvSpPr/>
          <p:nvPr/>
        </p:nvSpPr>
        <p:spPr>
          <a:xfrm>
            <a:off x="168840" y="21240"/>
            <a:ext cx="1701720" cy="1701720"/>
          </a:xfrm>
          <a:prstGeom prst="ellipse">
            <a:avLst/>
          </a:prstGeom>
          <a:noFill/>
          <a:ln w="27360">
            <a:solidFill>
              <a:schemeClr val="bg2">
                <a:tint val="45000"/>
                <a:satMod val="325000"/>
                <a:alpha val="100000"/>
              </a:schemeClr>
            </a:solidFill>
            <a:round/>
          </a:ln>
          <a:effectLst>
            <a:outerShdw algn="tl" blurRad="25400" dir="5400000" dist="25400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" name="CustomShape 3"/>
          <p:cNvSpPr/>
          <p:nvPr/>
        </p:nvSpPr>
        <p:spPr>
          <a:xfrm rot="2315400">
            <a:off x="182880" y="1054800"/>
            <a:ext cx="1125360" cy="1102320"/>
          </a:xfrm>
          <a:prstGeom prst="donut">
            <a:avLst>
              <a:gd name="adj" fmla="val 13356"/>
            </a:avLst>
          </a:prstGeom>
          <a:gradFill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lin ang="0"/>
          </a:gradFill>
          <a:ln w="7200">
            <a:solidFill>
              <a:schemeClr val="bg2">
                <a:shade val="60000"/>
                <a:satMod val="220000"/>
                <a:alpha val="100000"/>
              </a:schemeClr>
            </a:solidFill>
            <a:round/>
          </a:ln>
          <a:effectLst>
            <a:outerShdw algn="tl" blurRad="12700" dir="4500000" dist="15000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3" name="CustomShape 4"/>
          <p:cNvSpPr/>
          <p:nvPr/>
        </p:nvSpPr>
        <p:spPr>
          <a:xfrm>
            <a:off x="1013040" y="0"/>
            <a:ext cx="8130600" cy="68576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dir="5400000" dist="25400" rotWithShape="0">
              <a:srgbClr val="000000">
                <a:alpha val="44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" name="CustomShape 5"/>
          <p:cNvSpPr/>
          <p:nvPr/>
        </p:nvSpPr>
        <p:spPr>
          <a:xfrm>
            <a:off x="1014840" y="0"/>
            <a:ext cx="72720" cy="68576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algn="tl" blurRad="38550" dir="10800000" dist="38000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" name="PlaceHolder 6"/>
          <p:cNvSpPr>
            <a:spLocks noGrp="1"/>
          </p:cNvSpPr>
          <p:nvPr>
            <p:ph type="title"/>
          </p:nvPr>
        </p:nvSpPr>
        <p:spPr>
          <a:xfrm>
            <a:off x="1432440" y="360000"/>
            <a:ext cx="7406280" cy="1471680"/>
          </a:xfrm>
          <a:prstGeom prst="rect">
            <a:avLst/>
          </a:prstGeom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r>
              <a:rPr lang="ru-RU" sz="4300" strike="noStrike">
                <a:solidFill>
                  <a:srgbClr val="572314"/>
                </a:solidFill>
                <a:latin typeface="Gill Sans MT"/>
              </a:rPr>
              <a:t>Образец заголовка</a:t>
            </a:r>
            <a:endParaRPr/>
          </a:p>
        </p:txBody>
      </p:sp>
      <p:sp>
        <p:nvSpPr>
          <p:cNvPr id="6" name="PlaceHolder 7"/>
          <p:cNvSpPr>
            <a:spLocks noGrp="1"/>
          </p:cNvSpPr>
          <p:nvPr>
            <p:ph type="subTitle"/>
          </p:nvPr>
        </p:nvSpPr>
        <p:spPr>
          <a:xfrm>
            <a:off x="1432440" y="1850040"/>
            <a:ext cx="7406280" cy="1752120"/>
          </a:xfrm>
          <a:prstGeom prst="rect">
            <a:avLst/>
          </a:prstGeom>
        </p:spPr>
        <p:txBody>
          <a:bodyPr lIns="90000" rIns="90000" tIns="0" bIns="45000"/>
          <a:p>
            <a:pPr>
              <a:lnSpc>
                <a:spcPct val="100000"/>
              </a:lnSpc>
            </a:pPr>
            <a:r>
              <a:rPr lang="ru-RU" sz="2600" strike="noStrike">
                <a:solidFill>
                  <a:srgbClr val="361309"/>
                </a:solidFill>
                <a:latin typeface="Gill Sans MT"/>
              </a:rPr>
              <a:t>Образец подзаголовка</a:t>
            </a:r>
            <a:endParaRPr/>
          </a:p>
        </p:txBody>
      </p:sp>
      <p:sp>
        <p:nvSpPr>
          <p:cNvPr id="7" name="PlaceHolder 8"/>
          <p:cNvSpPr>
            <a:spLocks noGrp="1"/>
          </p:cNvSpPr>
          <p:nvPr>
            <p:ph type="dt"/>
          </p:nvPr>
        </p:nvSpPr>
        <p:spPr>
          <a:xfrm>
            <a:off x="3581280" y="6305400"/>
            <a:ext cx="2133360" cy="475920"/>
          </a:xfrm>
          <a:prstGeom prst="rect">
            <a:avLst/>
          </a:prstGeom>
        </p:spPr>
        <p:txBody>
          <a:bodyPr lIns="90000" rIns="90000" tIns="45000" bIns="45000" anchor="b"/>
          <a:p>
            <a:pPr algn="r">
              <a:lnSpc>
                <a:spcPct val="100000"/>
              </a:lnSpc>
            </a:pPr>
            <a:r>
              <a:rPr lang="ru-RU" sz="1200" strike="noStrike">
                <a:solidFill>
                  <a:srgbClr val="b5a989"/>
                </a:solidFill>
                <a:latin typeface="Gill Sans MT"/>
              </a:rPr>
              <a:t>18.2.16</a:t>
            </a:r>
            <a:endParaRPr/>
          </a:p>
        </p:txBody>
      </p:sp>
      <p:sp>
        <p:nvSpPr>
          <p:cNvPr id="8" name="PlaceHolder 9"/>
          <p:cNvSpPr>
            <a:spLocks noGrp="1"/>
          </p:cNvSpPr>
          <p:nvPr>
            <p:ph type="ftr"/>
          </p:nvPr>
        </p:nvSpPr>
        <p:spPr>
          <a:xfrm>
            <a:off x="5715000" y="6305400"/>
            <a:ext cx="2895120" cy="475920"/>
          </a:xfrm>
          <a:prstGeom prst="rect">
            <a:avLst/>
          </a:prstGeom>
        </p:spPr>
        <p:txBody>
          <a:bodyPr lIns="90000" rIns="90000" tIns="45000" bIns="45000" anchor="b"/>
          <a:p>
            <a:endParaRPr/>
          </a:p>
        </p:txBody>
      </p:sp>
      <p:sp>
        <p:nvSpPr>
          <p:cNvPr id="9" name="PlaceHolder 10"/>
          <p:cNvSpPr>
            <a:spLocks noGrp="1"/>
          </p:cNvSpPr>
          <p:nvPr>
            <p:ph type="sldNum"/>
          </p:nvPr>
        </p:nvSpPr>
        <p:spPr>
          <a:xfrm>
            <a:off x="8613720" y="6305400"/>
            <a:ext cx="456840" cy="475920"/>
          </a:xfrm>
          <a:prstGeom prst="rect">
            <a:avLst/>
          </a:prstGeom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fld id="{FE253C50-32F6-41F8-93C1-02CC6304991C}" type="slidenum">
              <a:rPr lang="ru-RU" sz="1200" strike="noStrike">
                <a:solidFill>
                  <a:srgbClr val="b5a989"/>
                </a:solidFill>
                <a:latin typeface="Gill Sans MT"/>
              </a:rPr>
              <a:t>&lt;номер&gt;</a:t>
            </a:fld>
            <a:endParaRPr/>
          </a:p>
        </p:txBody>
      </p:sp>
      <p:sp>
        <p:nvSpPr>
          <p:cNvPr id="10" name="CustomShape 11"/>
          <p:cNvSpPr/>
          <p:nvPr/>
        </p:nvSpPr>
        <p:spPr>
          <a:xfrm>
            <a:off x="921600" y="1413720"/>
            <a:ext cx="209880" cy="209880"/>
          </a:xfrm>
          <a:prstGeom prst="ellipse">
            <a:avLst/>
          </a:prstGeom>
          <a:gradFill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lin ang="0"/>
          </a:gradFill>
          <a:ln w="2160">
            <a:solidFill>
              <a:schemeClr val="accent1">
                <a:shade val="90000"/>
                <a:satMod val="110000"/>
                <a:alpha val="60000"/>
              </a:schemeClr>
            </a:solidFill>
            <a:round/>
          </a:ln>
          <a:effectLst>
            <a:outerShdw blurRad="63500" dir="5400000" dist="25400" rotWithShape="0">
              <a:srgbClr val="000000">
                <a:alpha val="44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1" name="CustomShape 12"/>
          <p:cNvSpPr/>
          <p:nvPr/>
        </p:nvSpPr>
        <p:spPr>
          <a:xfrm>
            <a:off x="1157040" y="1344960"/>
            <a:ext cx="63720" cy="63720"/>
          </a:xfrm>
          <a:prstGeom prst="ellipse">
            <a:avLst/>
          </a:prstGeom>
          <a:noFill/>
          <a:ln w="12600">
            <a:solidFill>
              <a:schemeClr val="accent1">
                <a:shade val="75000"/>
                <a:alpha val="60000"/>
              </a:schemeClr>
            </a:solidFill>
            <a:round/>
          </a:ln>
          <a:effectLst>
            <a:outerShdw blurRad="63500" dir="5400000" dist="25400" rotWithShape="0">
              <a:srgbClr val="000000">
                <a:alpha val="44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2" name="PlaceHolder 1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StarSymbol"/>
              <a:buChar char=""/>
            </a:pPr>
            <a:r>
              <a:rPr lang="ru-RU" sz="3200">
                <a:latin typeface="Gill Sans MT"/>
              </a:rPr>
              <a:t>Для правки структуры щёлкните мышью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ru-RU" sz="2400">
                <a:latin typeface="Gill Sans MT"/>
              </a:rPr>
              <a:t>Второй уровень структуры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ru-RU" sz="2000">
                <a:latin typeface="Gill Sans MT"/>
              </a:rPr>
              <a:t>Третий уровень структуры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ru-RU" sz="2000">
                <a:latin typeface="Gill Sans MT"/>
              </a:rPr>
              <a:t>Четвёртый уровень структуры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ru-RU" sz="2000">
                <a:latin typeface="Gill Sans MT"/>
              </a:rPr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 sz="2000">
                <a:latin typeface="Gill Sans MT"/>
              </a:rPr>
              <a:t>Шестой уровень структуры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ru-RU" sz="2000">
                <a:latin typeface="Gill Sans MT"/>
              </a:rPr>
              <a:t>Седьмой уровень структуры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CustomShape 1"/>
          <p:cNvSpPr/>
          <p:nvPr/>
        </p:nvSpPr>
        <p:spPr>
          <a:xfrm>
            <a:off x="-815760" y="-815760"/>
            <a:ext cx="1638360" cy="163836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240">
            <a:solidFill>
              <a:schemeClr val="bg2">
                <a:shade val="70000"/>
                <a:satMod val="200000"/>
                <a:alpha val="100000"/>
              </a:schemeClr>
            </a:solidFill>
            <a:round/>
          </a:ln>
          <a:effectLst>
            <a:outerShdw blurRad="63500" dir="5400000" dist="25400" rotWithShape="0">
              <a:srgbClr val="000000">
                <a:alpha val="44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8" name="CustomShape 2"/>
          <p:cNvSpPr/>
          <p:nvPr/>
        </p:nvSpPr>
        <p:spPr>
          <a:xfrm>
            <a:off x="168840" y="21240"/>
            <a:ext cx="1701720" cy="1701720"/>
          </a:xfrm>
          <a:prstGeom prst="ellipse">
            <a:avLst/>
          </a:prstGeom>
          <a:noFill/>
          <a:ln w="27360">
            <a:solidFill>
              <a:schemeClr val="bg2">
                <a:tint val="45000"/>
                <a:satMod val="325000"/>
                <a:alpha val="100000"/>
              </a:schemeClr>
            </a:solidFill>
            <a:round/>
          </a:ln>
          <a:effectLst>
            <a:outerShdw algn="tl" blurRad="25400" dir="5400000" dist="25400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9" name="CustomShape 3"/>
          <p:cNvSpPr/>
          <p:nvPr/>
        </p:nvSpPr>
        <p:spPr>
          <a:xfrm rot="2315400">
            <a:off x="182880" y="1054800"/>
            <a:ext cx="1125360" cy="1102320"/>
          </a:xfrm>
          <a:prstGeom prst="donut">
            <a:avLst>
              <a:gd name="adj" fmla="val 13356"/>
            </a:avLst>
          </a:prstGeom>
          <a:gradFill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lin ang="0"/>
          </a:gradFill>
          <a:ln w="7200">
            <a:solidFill>
              <a:schemeClr val="bg2">
                <a:shade val="60000"/>
                <a:satMod val="220000"/>
                <a:alpha val="100000"/>
              </a:schemeClr>
            </a:solidFill>
            <a:round/>
          </a:ln>
          <a:effectLst>
            <a:outerShdw algn="tl" blurRad="12700" dir="4500000" dist="15000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0" name="CustomShape 4"/>
          <p:cNvSpPr/>
          <p:nvPr/>
        </p:nvSpPr>
        <p:spPr>
          <a:xfrm>
            <a:off x="1013040" y="0"/>
            <a:ext cx="8130600" cy="68576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dir="5400000" dist="25400" rotWithShape="0">
              <a:srgbClr val="000000">
                <a:alpha val="44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1" name="CustomShape 5"/>
          <p:cNvSpPr/>
          <p:nvPr/>
        </p:nvSpPr>
        <p:spPr>
          <a:xfrm>
            <a:off x="1014840" y="0"/>
            <a:ext cx="72720" cy="68576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algn="tl" blurRad="38550" dir="10800000" dist="38000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2" name="PlaceHolder 6"/>
          <p:cNvSpPr>
            <a:spLocks noGrp="1"/>
          </p:cNvSpPr>
          <p:nvPr>
            <p:ph type="title"/>
          </p:nvPr>
        </p:nvSpPr>
        <p:spPr>
          <a:xfrm>
            <a:off x="1435680" y="274680"/>
            <a:ext cx="7497720" cy="1142640"/>
          </a:xfrm>
          <a:prstGeom prst="rect">
            <a:avLst/>
          </a:prstGeom>
        </p:spPr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lang="ru-RU" sz="4300" strike="noStrike">
                <a:solidFill>
                  <a:srgbClr val="572314"/>
                </a:solidFill>
                <a:latin typeface="Gill Sans MT"/>
              </a:rPr>
              <a:t>Образец заголовка</a:t>
            </a:r>
            <a:endParaRPr/>
          </a:p>
        </p:txBody>
      </p:sp>
      <p:sp>
        <p:nvSpPr>
          <p:cNvPr id="53" name="PlaceHolder 7"/>
          <p:cNvSpPr>
            <a:spLocks noGrp="1"/>
          </p:cNvSpPr>
          <p:nvPr>
            <p:ph type="body"/>
          </p:nvPr>
        </p:nvSpPr>
        <p:spPr>
          <a:xfrm>
            <a:off x="1435680" y="1447920"/>
            <a:ext cx="7497720" cy="4800240"/>
          </a:xfrm>
          <a:prstGeom prst="rect">
            <a:avLst/>
          </a:prstGeom>
        </p:spPr>
        <p:txBody>
          <a:bodyPr lIns="90000" rIns="90000" tIns="45000" bIns="45000"/>
          <a:p>
            <a:pPr>
              <a:buSzPct val="45000"/>
              <a:buFont typeface="StarSymbol"/>
              <a:buChar char=""/>
            </a:pPr>
            <a:r>
              <a:rPr lang="ru-RU" sz="3200" strike="noStrike">
                <a:solidFill>
                  <a:srgbClr val="000000"/>
                </a:solidFill>
                <a:latin typeface="Gill Sans MT"/>
              </a:rPr>
              <a:t>Для правки структуры щёлкните мышью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ru-RU" sz="3200" strike="noStrike">
                <a:solidFill>
                  <a:srgbClr val="000000"/>
                </a:solidFill>
                <a:latin typeface="Gill Sans MT"/>
              </a:rPr>
              <a:t>Второй уровень структуры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ru-RU" sz="3200" strike="noStrike">
                <a:solidFill>
                  <a:srgbClr val="000000"/>
                </a:solidFill>
                <a:latin typeface="Gill Sans MT"/>
              </a:rPr>
              <a:t>Третий уровень структуры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ru-RU" sz="3200" strike="noStrike">
                <a:solidFill>
                  <a:srgbClr val="000000"/>
                </a:solidFill>
                <a:latin typeface="Gill Sans MT"/>
              </a:rPr>
              <a:t>Четвёртый уровень структуры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ru-RU" sz="3200" strike="noStrike">
                <a:solidFill>
                  <a:srgbClr val="000000"/>
                </a:solidFill>
                <a:latin typeface="Gill Sans MT"/>
              </a:rPr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 sz="3200" strike="noStrike">
                <a:solidFill>
                  <a:srgbClr val="000000"/>
                </a:solidFill>
                <a:latin typeface="Gill Sans MT"/>
              </a:rPr>
              <a:t>Шестой уровень структуры</a:t>
            </a:r>
            <a:endParaRPr/>
          </a:p>
          <a:p>
            <a:pPr>
              <a:lnSpc>
                <a:spcPct val="100000"/>
              </a:lnSpc>
              <a:buSzPct val="80000"/>
              <a:buFont typeface="Wingdings 2" charset="2"/>
              <a:buChar char=""/>
            </a:pPr>
            <a:r>
              <a:rPr lang="ru-RU" sz="3200" strike="noStrike">
                <a:solidFill>
                  <a:srgbClr val="000000"/>
                </a:solidFill>
                <a:latin typeface="Gill Sans MT"/>
              </a:rPr>
              <a:t>Седьмой уровень структурыОбразец текста</a:t>
            </a:r>
            <a:endParaRPr/>
          </a:p>
          <a:p>
            <a:pPr lvl="1">
              <a:lnSpc>
                <a:spcPct val="100000"/>
              </a:lnSpc>
              <a:buFont typeface="Verdana"/>
              <a:buChar char="◦"/>
            </a:pPr>
            <a:r>
              <a:rPr lang="ru-RU" sz="2800" strike="noStrike">
                <a:solidFill>
                  <a:srgbClr val="000000"/>
                </a:solidFill>
                <a:latin typeface="Gill Sans MT"/>
              </a:rPr>
              <a:t>Второй уровень</a:t>
            </a:r>
            <a:endParaRPr/>
          </a:p>
          <a:p>
            <a:pPr lvl="2">
              <a:lnSpc>
                <a:spcPct val="100000"/>
              </a:lnSpc>
              <a:buFont typeface="Wingdings 2" charset="2"/>
              <a:buChar char=""/>
            </a:pPr>
            <a:r>
              <a:rPr lang="ru-RU" sz="2400" strike="noStrike">
                <a:solidFill>
                  <a:srgbClr val="000000"/>
                </a:solidFill>
                <a:latin typeface="Gill Sans MT"/>
              </a:rPr>
              <a:t>Третий уровень</a:t>
            </a:r>
            <a:endParaRPr/>
          </a:p>
          <a:p>
            <a:pPr lvl="3">
              <a:lnSpc>
                <a:spcPct val="100000"/>
              </a:lnSpc>
              <a:buFont typeface="Wingdings 2" charset="2"/>
              <a:buChar char=""/>
            </a:pPr>
            <a:r>
              <a:rPr lang="ru-RU" sz="2000" strike="noStrike">
                <a:solidFill>
                  <a:srgbClr val="000000"/>
                </a:solidFill>
                <a:latin typeface="Gill Sans MT"/>
              </a:rPr>
              <a:t>Четвертый уровень</a:t>
            </a:r>
            <a:endParaRPr/>
          </a:p>
          <a:p>
            <a:pPr lvl="4">
              <a:lnSpc>
                <a:spcPct val="100000"/>
              </a:lnSpc>
              <a:buFont typeface="Wingdings 2" charset="2"/>
              <a:buChar char=""/>
            </a:pPr>
            <a:r>
              <a:rPr lang="ru-RU" sz="2000" strike="noStrike">
                <a:solidFill>
                  <a:srgbClr val="000000"/>
                </a:solidFill>
                <a:latin typeface="Gill Sans MT"/>
              </a:rPr>
              <a:t>Пятый уровень</a:t>
            </a:r>
            <a:endParaRPr/>
          </a:p>
        </p:txBody>
      </p:sp>
      <p:sp>
        <p:nvSpPr>
          <p:cNvPr id="54" name="PlaceHolder 8"/>
          <p:cNvSpPr>
            <a:spLocks noGrp="1"/>
          </p:cNvSpPr>
          <p:nvPr>
            <p:ph type="dt"/>
          </p:nvPr>
        </p:nvSpPr>
        <p:spPr>
          <a:xfrm>
            <a:off x="3581280" y="6305400"/>
            <a:ext cx="2133360" cy="475920"/>
          </a:xfrm>
          <a:prstGeom prst="rect">
            <a:avLst/>
          </a:prstGeom>
        </p:spPr>
        <p:txBody>
          <a:bodyPr lIns="90000" rIns="90000" tIns="45000" bIns="45000" anchor="b"/>
          <a:p>
            <a:pPr algn="r">
              <a:lnSpc>
                <a:spcPct val="100000"/>
              </a:lnSpc>
            </a:pPr>
            <a:r>
              <a:rPr lang="ru-RU" sz="1200" strike="noStrike">
                <a:solidFill>
                  <a:srgbClr val="b5a989"/>
                </a:solidFill>
                <a:latin typeface="Gill Sans MT"/>
              </a:rPr>
              <a:t>18.2.16</a:t>
            </a:r>
            <a:endParaRPr/>
          </a:p>
        </p:txBody>
      </p:sp>
      <p:sp>
        <p:nvSpPr>
          <p:cNvPr id="55" name="PlaceHolder 9"/>
          <p:cNvSpPr>
            <a:spLocks noGrp="1"/>
          </p:cNvSpPr>
          <p:nvPr>
            <p:ph type="ftr"/>
          </p:nvPr>
        </p:nvSpPr>
        <p:spPr>
          <a:xfrm>
            <a:off x="5715000" y="6305400"/>
            <a:ext cx="2895120" cy="475920"/>
          </a:xfrm>
          <a:prstGeom prst="rect">
            <a:avLst/>
          </a:prstGeom>
        </p:spPr>
        <p:txBody>
          <a:bodyPr lIns="90000" rIns="90000" tIns="45000" bIns="45000" anchor="b"/>
          <a:p>
            <a:endParaRPr/>
          </a:p>
        </p:txBody>
      </p:sp>
      <p:sp>
        <p:nvSpPr>
          <p:cNvPr id="56" name="PlaceHolder 10"/>
          <p:cNvSpPr>
            <a:spLocks noGrp="1"/>
          </p:cNvSpPr>
          <p:nvPr>
            <p:ph type="sldNum"/>
          </p:nvPr>
        </p:nvSpPr>
        <p:spPr>
          <a:xfrm>
            <a:off x="8613720" y="6305400"/>
            <a:ext cx="456840" cy="475920"/>
          </a:xfrm>
          <a:prstGeom prst="rect">
            <a:avLst/>
          </a:prstGeom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fld id="{E5F8C280-C918-4DA1-ADFD-15A81DBF52CD}" type="slidenum">
              <a:rPr lang="ru-RU" sz="1200" strike="noStrike">
                <a:solidFill>
                  <a:srgbClr val="b5a989"/>
                </a:solidFill>
                <a:latin typeface="Gill Sans MT"/>
              </a:rPr>
              <a:t>&lt;номер&gt;</a:t>
            </a:fld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CustomShape 1"/>
          <p:cNvSpPr/>
          <p:nvPr/>
        </p:nvSpPr>
        <p:spPr>
          <a:xfrm>
            <a:off x="-815760" y="-815760"/>
            <a:ext cx="1638360" cy="163836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240">
            <a:solidFill>
              <a:schemeClr val="bg2">
                <a:shade val="70000"/>
                <a:satMod val="200000"/>
                <a:alpha val="100000"/>
              </a:schemeClr>
            </a:solidFill>
            <a:round/>
          </a:ln>
          <a:effectLst>
            <a:outerShdw blurRad="63500" dir="5400000" dist="25400" rotWithShape="0">
              <a:srgbClr val="000000">
                <a:alpha val="44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92" name="CustomShape 2"/>
          <p:cNvSpPr/>
          <p:nvPr/>
        </p:nvSpPr>
        <p:spPr>
          <a:xfrm>
            <a:off x="168840" y="21240"/>
            <a:ext cx="1701720" cy="1701720"/>
          </a:xfrm>
          <a:prstGeom prst="ellipse">
            <a:avLst/>
          </a:prstGeom>
          <a:noFill/>
          <a:ln w="27360">
            <a:solidFill>
              <a:schemeClr val="bg2">
                <a:tint val="45000"/>
                <a:satMod val="325000"/>
                <a:alpha val="100000"/>
              </a:schemeClr>
            </a:solidFill>
            <a:round/>
          </a:ln>
          <a:effectLst>
            <a:outerShdw algn="tl" blurRad="25400" dir="5400000" dist="25400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93" name="CustomShape 3"/>
          <p:cNvSpPr/>
          <p:nvPr/>
        </p:nvSpPr>
        <p:spPr>
          <a:xfrm rot="2315400">
            <a:off x="182880" y="1054800"/>
            <a:ext cx="1125360" cy="1102320"/>
          </a:xfrm>
          <a:prstGeom prst="donut">
            <a:avLst>
              <a:gd name="adj" fmla="val 13356"/>
            </a:avLst>
          </a:prstGeom>
          <a:gradFill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lin ang="0"/>
          </a:gradFill>
          <a:ln w="7200">
            <a:solidFill>
              <a:schemeClr val="bg2">
                <a:shade val="60000"/>
                <a:satMod val="220000"/>
                <a:alpha val="100000"/>
              </a:schemeClr>
            </a:solidFill>
            <a:round/>
          </a:ln>
          <a:effectLst>
            <a:outerShdw algn="tl" blurRad="12700" dir="4500000" dist="15000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94" name="CustomShape 4"/>
          <p:cNvSpPr/>
          <p:nvPr/>
        </p:nvSpPr>
        <p:spPr>
          <a:xfrm>
            <a:off x="1013040" y="0"/>
            <a:ext cx="8130600" cy="68576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dir="5400000" dist="25400" rotWithShape="0">
              <a:srgbClr val="000000">
                <a:alpha val="44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95" name="CustomShape 5"/>
          <p:cNvSpPr/>
          <p:nvPr/>
        </p:nvSpPr>
        <p:spPr>
          <a:xfrm>
            <a:off x="1014840" y="0"/>
            <a:ext cx="72720" cy="68576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algn="tl" blurRad="38550" dir="10800000" dist="38000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96" name="PlaceHolder 6"/>
          <p:cNvSpPr>
            <a:spLocks noGrp="1"/>
          </p:cNvSpPr>
          <p:nvPr>
            <p:ph type="title"/>
          </p:nvPr>
        </p:nvSpPr>
        <p:spPr>
          <a:xfrm>
            <a:off x="1435680" y="274320"/>
            <a:ext cx="7497720" cy="1142640"/>
          </a:xfrm>
          <a:prstGeom prst="rect">
            <a:avLst/>
          </a:prstGeom>
        </p:spPr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lang="ru-RU" sz="4300" strike="noStrike">
                <a:solidFill>
                  <a:srgbClr val="572314"/>
                </a:solidFill>
                <a:latin typeface="Gill Sans MT"/>
              </a:rPr>
              <a:t>Образец заголовка</a:t>
            </a:r>
            <a:endParaRPr/>
          </a:p>
        </p:txBody>
      </p:sp>
      <p:sp>
        <p:nvSpPr>
          <p:cNvPr id="97" name="PlaceHolder 7"/>
          <p:cNvSpPr>
            <a:spLocks noGrp="1"/>
          </p:cNvSpPr>
          <p:nvPr>
            <p:ph type="dt"/>
          </p:nvPr>
        </p:nvSpPr>
        <p:spPr>
          <a:xfrm>
            <a:off x="3581280" y="6305400"/>
            <a:ext cx="2133360" cy="475920"/>
          </a:xfrm>
          <a:prstGeom prst="rect">
            <a:avLst/>
          </a:prstGeom>
        </p:spPr>
        <p:txBody>
          <a:bodyPr lIns="90000" rIns="90000" tIns="45000" bIns="45000" anchor="b"/>
          <a:p>
            <a:pPr algn="r">
              <a:lnSpc>
                <a:spcPct val="100000"/>
              </a:lnSpc>
            </a:pPr>
            <a:r>
              <a:rPr lang="ru-RU" sz="1200" strike="noStrike">
                <a:solidFill>
                  <a:srgbClr val="b5a989"/>
                </a:solidFill>
                <a:latin typeface="Gill Sans MT"/>
              </a:rPr>
              <a:t>18.2.16</a:t>
            </a:r>
            <a:endParaRPr/>
          </a:p>
        </p:txBody>
      </p:sp>
      <p:sp>
        <p:nvSpPr>
          <p:cNvPr id="98" name="PlaceHolder 8"/>
          <p:cNvSpPr>
            <a:spLocks noGrp="1"/>
          </p:cNvSpPr>
          <p:nvPr>
            <p:ph type="ftr"/>
          </p:nvPr>
        </p:nvSpPr>
        <p:spPr>
          <a:xfrm>
            <a:off x="5715000" y="6305400"/>
            <a:ext cx="2895120" cy="475920"/>
          </a:xfrm>
          <a:prstGeom prst="rect">
            <a:avLst/>
          </a:prstGeom>
        </p:spPr>
        <p:txBody>
          <a:bodyPr lIns="90000" rIns="90000" tIns="45000" bIns="45000" anchor="b"/>
          <a:p>
            <a:endParaRPr/>
          </a:p>
        </p:txBody>
      </p:sp>
      <p:sp>
        <p:nvSpPr>
          <p:cNvPr id="99" name="PlaceHolder 9"/>
          <p:cNvSpPr>
            <a:spLocks noGrp="1"/>
          </p:cNvSpPr>
          <p:nvPr>
            <p:ph type="sldNum"/>
          </p:nvPr>
        </p:nvSpPr>
        <p:spPr>
          <a:xfrm>
            <a:off x="8613720" y="6305400"/>
            <a:ext cx="456840" cy="475920"/>
          </a:xfrm>
          <a:prstGeom prst="rect">
            <a:avLst/>
          </a:prstGeom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fld id="{1F8B4AC4-0A9A-457E-861B-8D980EA2D3C7}" type="slidenum">
              <a:rPr lang="ru-RU" sz="1200" strike="noStrike">
                <a:solidFill>
                  <a:srgbClr val="b5a989"/>
                </a:solidFill>
                <a:latin typeface="Gill Sans MT"/>
              </a:rPr>
              <a:t>&lt;номер&gt;</a:t>
            </a:fld>
            <a:endParaRPr/>
          </a:p>
        </p:txBody>
      </p:sp>
      <p:sp>
        <p:nvSpPr>
          <p:cNvPr id="100" name="PlaceHolder 10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StarSymbol"/>
              <a:buChar char=""/>
            </a:pPr>
            <a:r>
              <a:rPr lang="ru-RU" sz="3200">
                <a:latin typeface="Gill Sans MT"/>
              </a:rPr>
              <a:t>Для правки структуры щёлкните мышью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ru-RU" sz="2400">
                <a:latin typeface="Gill Sans MT"/>
              </a:rPr>
              <a:t>Второй уровень структуры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ru-RU" sz="2000">
                <a:latin typeface="Gill Sans MT"/>
              </a:rPr>
              <a:t>Третий уровень структуры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ru-RU" sz="2000">
                <a:latin typeface="Gill Sans MT"/>
              </a:rPr>
              <a:t>Четвёртый уровень структуры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ru-RU" sz="2000">
                <a:latin typeface="Gill Sans MT"/>
              </a:rPr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 sz="2000">
                <a:latin typeface="Gill Sans MT"/>
              </a:rPr>
              <a:t>Шестой уровень структуры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ru-RU" sz="2000">
                <a:latin typeface="Gill Sans MT"/>
              </a:rPr>
              <a:t>Седьмой уровень структуры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CustomShape 1"/>
          <p:cNvSpPr/>
          <p:nvPr/>
        </p:nvSpPr>
        <p:spPr>
          <a:xfrm>
            <a:off x="-815760" y="-815760"/>
            <a:ext cx="1638360" cy="163836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240">
            <a:solidFill>
              <a:schemeClr val="bg2">
                <a:shade val="70000"/>
                <a:satMod val="200000"/>
                <a:alpha val="100000"/>
              </a:schemeClr>
            </a:solidFill>
            <a:round/>
          </a:ln>
          <a:effectLst>
            <a:outerShdw blurRad="63500" dir="5400000" dist="25400" rotWithShape="0">
              <a:srgbClr val="000000">
                <a:alpha val="44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36" name="CustomShape 2"/>
          <p:cNvSpPr/>
          <p:nvPr/>
        </p:nvSpPr>
        <p:spPr>
          <a:xfrm>
            <a:off x="168840" y="21240"/>
            <a:ext cx="1701720" cy="1701720"/>
          </a:xfrm>
          <a:prstGeom prst="ellipse">
            <a:avLst/>
          </a:prstGeom>
          <a:noFill/>
          <a:ln w="27360">
            <a:solidFill>
              <a:schemeClr val="bg2">
                <a:tint val="45000"/>
                <a:satMod val="325000"/>
                <a:alpha val="100000"/>
              </a:schemeClr>
            </a:solidFill>
            <a:round/>
          </a:ln>
          <a:effectLst>
            <a:outerShdw algn="tl" blurRad="25400" dir="5400000" dist="25400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37" name="CustomShape 3"/>
          <p:cNvSpPr/>
          <p:nvPr/>
        </p:nvSpPr>
        <p:spPr>
          <a:xfrm rot="2315400">
            <a:off x="182880" y="1054800"/>
            <a:ext cx="1125360" cy="1102320"/>
          </a:xfrm>
          <a:prstGeom prst="donut">
            <a:avLst>
              <a:gd name="adj" fmla="val 13356"/>
            </a:avLst>
          </a:prstGeom>
          <a:gradFill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lin ang="0"/>
          </a:gradFill>
          <a:ln w="7200">
            <a:solidFill>
              <a:schemeClr val="bg2">
                <a:shade val="60000"/>
                <a:satMod val="220000"/>
                <a:alpha val="100000"/>
              </a:schemeClr>
            </a:solidFill>
            <a:round/>
          </a:ln>
          <a:effectLst>
            <a:outerShdw algn="tl" blurRad="12700" dir="4500000" dist="15000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38" name="CustomShape 4"/>
          <p:cNvSpPr/>
          <p:nvPr/>
        </p:nvSpPr>
        <p:spPr>
          <a:xfrm>
            <a:off x="1013040" y="0"/>
            <a:ext cx="8130600" cy="68576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dir="5400000" dist="25400" rotWithShape="0">
              <a:srgbClr val="000000">
                <a:alpha val="44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39" name="CustomShape 5"/>
          <p:cNvSpPr/>
          <p:nvPr/>
        </p:nvSpPr>
        <p:spPr>
          <a:xfrm>
            <a:off x="1014840" y="0"/>
            <a:ext cx="72720" cy="68576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algn="tl" blurRad="38550" dir="10800000" dist="38000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40" name="CustomShape 6"/>
          <p:cNvSpPr/>
          <p:nvPr/>
        </p:nvSpPr>
        <p:spPr>
          <a:xfrm>
            <a:off x="1014840" y="0"/>
            <a:ext cx="8128800" cy="68576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dir="5400000" dist="25400" rotWithShape="0">
              <a:srgbClr val="000000">
                <a:alpha val="44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41" name="PlaceHolder 7"/>
          <p:cNvSpPr>
            <a:spLocks noGrp="1"/>
          </p:cNvSpPr>
          <p:nvPr>
            <p:ph type="dt"/>
          </p:nvPr>
        </p:nvSpPr>
        <p:spPr>
          <a:xfrm>
            <a:off x="3581280" y="6305400"/>
            <a:ext cx="2133360" cy="475920"/>
          </a:xfrm>
          <a:prstGeom prst="rect">
            <a:avLst/>
          </a:prstGeom>
        </p:spPr>
        <p:txBody>
          <a:bodyPr lIns="90000" rIns="90000" tIns="45000" bIns="45000" anchor="b"/>
          <a:p>
            <a:pPr algn="r">
              <a:lnSpc>
                <a:spcPct val="100000"/>
              </a:lnSpc>
            </a:pPr>
            <a:r>
              <a:rPr lang="ru-RU" sz="1200" strike="noStrike">
                <a:solidFill>
                  <a:srgbClr val="b5a989"/>
                </a:solidFill>
                <a:latin typeface="Gill Sans MT"/>
              </a:rPr>
              <a:t>18.2.16</a:t>
            </a:r>
            <a:endParaRPr/>
          </a:p>
        </p:txBody>
      </p:sp>
      <p:sp>
        <p:nvSpPr>
          <p:cNvPr id="142" name="PlaceHolder 8"/>
          <p:cNvSpPr>
            <a:spLocks noGrp="1"/>
          </p:cNvSpPr>
          <p:nvPr>
            <p:ph type="ftr"/>
          </p:nvPr>
        </p:nvSpPr>
        <p:spPr>
          <a:xfrm>
            <a:off x="5715000" y="6305400"/>
            <a:ext cx="2895120" cy="475920"/>
          </a:xfrm>
          <a:prstGeom prst="rect">
            <a:avLst/>
          </a:prstGeom>
        </p:spPr>
        <p:txBody>
          <a:bodyPr lIns="90000" rIns="90000" tIns="45000" bIns="45000" anchor="b"/>
          <a:p>
            <a:endParaRPr/>
          </a:p>
        </p:txBody>
      </p:sp>
      <p:sp>
        <p:nvSpPr>
          <p:cNvPr id="143" name="PlaceHolder 9"/>
          <p:cNvSpPr>
            <a:spLocks noGrp="1"/>
          </p:cNvSpPr>
          <p:nvPr>
            <p:ph type="sldNum"/>
          </p:nvPr>
        </p:nvSpPr>
        <p:spPr>
          <a:xfrm>
            <a:off x="8613720" y="6305400"/>
            <a:ext cx="456840" cy="475920"/>
          </a:xfrm>
          <a:prstGeom prst="rect">
            <a:avLst/>
          </a:prstGeom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fld id="{7DC4A881-322A-481A-8C4F-E46C5BDAD91F}" type="slidenum">
              <a:rPr lang="ru-RU" sz="1200" strike="noStrike">
                <a:solidFill>
                  <a:srgbClr val="b5a989"/>
                </a:solidFill>
                <a:latin typeface="Gill Sans MT"/>
              </a:rPr>
              <a:t>&lt;номер&gt;</a:t>
            </a:fld>
            <a:endParaRPr/>
          </a:p>
        </p:txBody>
      </p:sp>
      <p:sp>
        <p:nvSpPr>
          <p:cNvPr id="144" name="CustomShape 10"/>
          <p:cNvSpPr/>
          <p:nvPr/>
        </p:nvSpPr>
        <p:spPr>
          <a:xfrm>
            <a:off x="1014840" y="0"/>
            <a:ext cx="72720" cy="68576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algn="tl" blurRad="38550" dir="10800000" dist="38000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45" name="PlaceHolder 1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r>
              <a:rPr lang="ru-RU">
                <a:latin typeface="Gill Sans MT"/>
              </a:rPr>
              <a:t>Для правки текста заголовка щёлкните мышью</a:t>
            </a:r>
            <a:endParaRPr/>
          </a:p>
        </p:txBody>
      </p:sp>
      <p:sp>
        <p:nvSpPr>
          <p:cNvPr id="146" name="PlaceHolder 1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StarSymbol"/>
              <a:buChar char=""/>
            </a:pPr>
            <a:r>
              <a:rPr lang="ru-RU" sz="3200">
                <a:latin typeface="Gill Sans MT"/>
              </a:rPr>
              <a:t>Для правки структуры щёлкните мышью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ru-RU" sz="2400">
                <a:latin typeface="Gill Sans MT"/>
              </a:rPr>
              <a:t>Второй уровень структуры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ru-RU" sz="2000">
                <a:latin typeface="Gill Sans MT"/>
              </a:rPr>
              <a:t>Третий уровень структуры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ru-RU" sz="2000">
                <a:latin typeface="Gill Sans MT"/>
              </a:rPr>
              <a:t>Четвёртый уровень структуры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ru-RU" sz="2000">
                <a:latin typeface="Gill Sans MT"/>
              </a:rPr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 sz="2000">
                <a:latin typeface="Gill Sans MT"/>
              </a:rPr>
              <a:t>Шестой уровень структуры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ru-RU" sz="2000">
                <a:latin typeface="Gill Sans MT"/>
              </a:rPr>
              <a:t>Седьмой уровень структуры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CustomShape 1"/>
          <p:cNvSpPr/>
          <p:nvPr/>
        </p:nvSpPr>
        <p:spPr>
          <a:xfrm>
            <a:off x="-815760" y="-815760"/>
            <a:ext cx="1638360" cy="163836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240">
            <a:solidFill>
              <a:schemeClr val="bg2">
                <a:shade val="70000"/>
                <a:satMod val="200000"/>
                <a:alpha val="100000"/>
              </a:schemeClr>
            </a:solidFill>
            <a:round/>
          </a:ln>
          <a:effectLst>
            <a:outerShdw blurRad="63500" dir="5400000" dist="25400" rotWithShape="0">
              <a:srgbClr val="000000">
                <a:alpha val="44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82" name="CustomShape 2"/>
          <p:cNvSpPr/>
          <p:nvPr/>
        </p:nvSpPr>
        <p:spPr>
          <a:xfrm>
            <a:off x="168840" y="21240"/>
            <a:ext cx="1701720" cy="1701720"/>
          </a:xfrm>
          <a:prstGeom prst="ellipse">
            <a:avLst/>
          </a:prstGeom>
          <a:noFill/>
          <a:ln w="27360">
            <a:solidFill>
              <a:schemeClr val="bg2">
                <a:tint val="45000"/>
                <a:satMod val="325000"/>
                <a:alpha val="100000"/>
              </a:schemeClr>
            </a:solidFill>
            <a:round/>
          </a:ln>
          <a:effectLst>
            <a:outerShdw algn="tl" blurRad="25400" dir="5400000" dist="25400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83" name="CustomShape 3"/>
          <p:cNvSpPr/>
          <p:nvPr/>
        </p:nvSpPr>
        <p:spPr>
          <a:xfrm rot="2315400">
            <a:off x="182880" y="1054800"/>
            <a:ext cx="1125360" cy="1102320"/>
          </a:xfrm>
          <a:prstGeom prst="donut">
            <a:avLst>
              <a:gd name="adj" fmla="val 13356"/>
            </a:avLst>
          </a:prstGeom>
          <a:gradFill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lin ang="0"/>
          </a:gradFill>
          <a:ln w="7200">
            <a:solidFill>
              <a:schemeClr val="bg2">
                <a:shade val="60000"/>
                <a:satMod val="220000"/>
                <a:alpha val="100000"/>
              </a:schemeClr>
            </a:solidFill>
            <a:round/>
          </a:ln>
          <a:effectLst>
            <a:outerShdw algn="tl" blurRad="12700" dir="4500000" dist="15000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84" name="CustomShape 4"/>
          <p:cNvSpPr/>
          <p:nvPr/>
        </p:nvSpPr>
        <p:spPr>
          <a:xfrm>
            <a:off x="1013040" y="0"/>
            <a:ext cx="8130600" cy="68576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dir="5400000" dist="25400" rotWithShape="0">
              <a:srgbClr val="000000">
                <a:alpha val="44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85" name="CustomShape 5"/>
          <p:cNvSpPr/>
          <p:nvPr/>
        </p:nvSpPr>
        <p:spPr>
          <a:xfrm>
            <a:off x="1014840" y="0"/>
            <a:ext cx="72720" cy="68576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algn="tl" blurRad="38550" dir="10800000" dist="38000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86" name="PlaceHolder 6"/>
          <p:cNvSpPr>
            <a:spLocks noGrp="1"/>
          </p:cNvSpPr>
          <p:nvPr>
            <p:ph type="title"/>
          </p:nvPr>
        </p:nvSpPr>
        <p:spPr>
          <a:xfrm>
            <a:off x="1435680" y="274320"/>
            <a:ext cx="7497720" cy="1142640"/>
          </a:xfrm>
          <a:prstGeom prst="rect">
            <a:avLst/>
          </a:prstGeom>
        </p:spPr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lang="ru-RU" sz="4300" strike="noStrike">
                <a:solidFill>
                  <a:srgbClr val="572314"/>
                </a:solidFill>
                <a:latin typeface="Gill Sans MT"/>
              </a:rPr>
              <a:t>Образец заголовка</a:t>
            </a:r>
            <a:endParaRPr/>
          </a:p>
        </p:txBody>
      </p:sp>
      <p:sp>
        <p:nvSpPr>
          <p:cNvPr id="187" name="PlaceHolder 7"/>
          <p:cNvSpPr>
            <a:spLocks noGrp="1"/>
          </p:cNvSpPr>
          <p:nvPr>
            <p:ph type="body"/>
          </p:nvPr>
        </p:nvSpPr>
        <p:spPr>
          <a:xfrm>
            <a:off x="1435680" y="1523880"/>
            <a:ext cx="3657240" cy="4663080"/>
          </a:xfrm>
          <a:prstGeom prst="rect">
            <a:avLst/>
          </a:prstGeom>
        </p:spPr>
        <p:txBody>
          <a:bodyPr lIns="90000" rIns="90000" tIns="45000" bIns="45000"/>
          <a:p>
            <a:pPr>
              <a:buSzPct val="45000"/>
              <a:buFont typeface="StarSymbol"/>
              <a:buChar char=""/>
            </a:pPr>
            <a:r>
              <a:rPr lang="ru-RU" sz="2800" strike="noStrike">
                <a:solidFill>
                  <a:srgbClr val="000000"/>
                </a:solidFill>
                <a:latin typeface="Gill Sans MT"/>
              </a:rPr>
              <a:t>Для правки структуры щёлкните мышью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ru-RU" sz="2800" strike="noStrike">
                <a:solidFill>
                  <a:srgbClr val="000000"/>
                </a:solidFill>
                <a:latin typeface="Gill Sans MT"/>
              </a:rPr>
              <a:t>Второй уровень структуры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ru-RU" sz="2800" strike="noStrike">
                <a:solidFill>
                  <a:srgbClr val="000000"/>
                </a:solidFill>
                <a:latin typeface="Gill Sans MT"/>
              </a:rPr>
              <a:t>Третий уровень структуры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ru-RU" sz="2800" strike="noStrike">
                <a:solidFill>
                  <a:srgbClr val="000000"/>
                </a:solidFill>
                <a:latin typeface="Gill Sans MT"/>
              </a:rPr>
              <a:t>Четвёртый уровень структуры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ru-RU" sz="2800" strike="noStrike">
                <a:solidFill>
                  <a:srgbClr val="000000"/>
                </a:solidFill>
                <a:latin typeface="Gill Sans MT"/>
              </a:rPr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 sz="2800" strike="noStrike">
                <a:solidFill>
                  <a:srgbClr val="000000"/>
                </a:solidFill>
                <a:latin typeface="Gill Sans MT"/>
              </a:rPr>
              <a:t>Шестой уровень структуры</a:t>
            </a:r>
            <a:endParaRPr/>
          </a:p>
          <a:p>
            <a:pPr>
              <a:lnSpc>
                <a:spcPct val="100000"/>
              </a:lnSpc>
              <a:buSzPct val="80000"/>
              <a:buFont typeface="Wingdings 2" charset="2"/>
              <a:buChar char=""/>
            </a:pPr>
            <a:r>
              <a:rPr lang="ru-RU" sz="2800" strike="noStrike">
                <a:solidFill>
                  <a:srgbClr val="000000"/>
                </a:solidFill>
                <a:latin typeface="Gill Sans MT"/>
              </a:rPr>
              <a:t>Седьмой уровень структурыОбразец текста</a:t>
            </a:r>
            <a:endParaRPr/>
          </a:p>
          <a:p>
            <a:pPr lvl="1">
              <a:lnSpc>
                <a:spcPct val="100000"/>
              </a:lnSpc>
              <a:buFont typeface="Verdana"/>
              <a:buChar char="◦"/>
            </a:pPr>
            <a:r>
              <a:rPr lang="ru-RU" sz="2400" strike="noStrike">
                <a:solidFill>
                  <a:srgbClr val="000000"/>
                </a:solidFill>
                <a:latin typeface="Gill Sans MT"/>
              </a:rPr>
              <a:t>Второй уровень</a:t>
            </a:r>
            <a:endParaRPr/>
          </a:p>
          <a:p>
            <a:pPr lvl="2">
              <a:lnSpc>
                <a:spcPct val="100000"/>
              </a:lnSpc>
              <a:buFont typeface="Wingdings 2" charset="2"/>
              <a:buChar char=""/>
            </a:pPr>
            <a:r>
              <a:rPr lang="ru-RU" sz="2000" strike="noStrike">
                <a:solidFill>
                  <a:srgbClr val="000000"/>
                </a:solidFill>
                <a:latin typeface="Gill Sans MT"/>
              </a:rPr>
              <a:t>Третий уровень</a:t>
            </a:r>
            <a:endParaRPr/>
          </a:p>
          <a:p>
            <a:pPr lvl="3">
              <a:lnSpc>
                <a:spcPct val="100000"/>
              </a:lnSpc>
              <a:buFont typeface="Wingdings 2" charset="2"/>
              <a:buChar char=""/>
            </a:pPr>
            <a:r>
              <a:rPr lang="ru-RU" strike="noStrike">
                <a:solidFill>
                  <a:srgbClr val="000000"/>
                </a:solidFill>
                <a:latin typeface="Gill Sans MT"/>
              </a:rPr>
              <a:t>Четвертый уровень</a:t>
            </a:r>
            <a:endParaRPr/>
          </a:p>
          <a:p>
            <a:pPr lvl="4">
              <a:lnSpc>
                <a:spcPct val="100000"/>
              </a:lnSpc>
              <a:buFont typeface="Wingdings 2" charset="2"/>
              <a:buChar char=""/>
            </a:pPr>
            <a:r>
              <a:rPr lang="ru-RU" strike="noStrike">
                <a:solidFill>
                  <a:srgbClr val="000000"/>
                </a:solidFill>
                <a:latin typeface="Gill Sans MT"/>
              </a:rPr>
              <a:t>Пятый уровень</a:t>
            </a:r>
            <a:endParaRPr/>
          </a:p>
        </p:txBody>
      </p:sp>
      <p:sp>
        <p:nvSpPr>
          <p:cNvPr id="188" name="PlaceHolder 8"/>
          <p:cNvSpPr>
            <a:spLocks noGrp="1"/>
          </p:cNvSpPr>
          <p:nvPr>
            <p:ph type="body"/>
          </p:nvPr>
        </p:nvSpPr>
        <p:spPr>
          <a:xfrm>
            <a:off x="5276160" y="1523880"/>
            <a:ext cx="3657240" cy="4663080"/>
          </a:xfrm>
          <a:prstGeom prst="rect">
            <a:avLst/>
          </a:prstGeom>
        </p:spPr>
        <p:txBody>
          <a:bodyPr lIns="90000" rIns="90000" tIns="45000" bIns="45000"/>
          <a:p>
            <a:pPr>
              <a:buSzPct val="45000"/>
              <a:buFont typeface="StarSymbol"/>
              <a:buChar char=""/>
            </a:pPr>
            <a:r>
              <a:rPr lang="ru-RU" sz="2800" strike="noStrike">
                <a:solidFill>
                  <a:srgbClr val="000000"/>
                </a:solidFill>
                <a:latin typeface="Gill Sans MT"/>
              </a:rPr>
              <a:t>Для правки структуры щёлкните мышью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ru-RU" sz="2800" strike="noStrike">
                <a:solidFill>
                  <a:srgbClr val="000000"/>
                </a:solidFill>
                <a:latin typeface="Gill Sans MT"/>
              </a:rPr>
              <a:t>Второй уровень структуры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ru-RU" sz="2800" strike="noStrike">
                <a:solidFill>
                  <a:srgbClr val="000000"/>
                </a:solidFill>
                <a:latin typeface="Gill Sans MT"/>
              </a:rPr>
              <a:t>Третий уровень структуры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ru-RU" sz="2800" strike="noStrike">
                <a:solidFill>
                  <a:srgbClr val="000000"/>
                </a:solidFill>
                <a:latin typeface="Gill Sans MT"/>
              </a:rPr>
              <a:t>Четвёртый уровень структуры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ru-RU" sz="2800" strike="noStrike">
                <a:solidFill>
                  <a:srgbClr val="000000"/>
                </a:solidFill>
                <a:latin typeface="Gill Sans MT"/>
              </a:rPr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 sz="2800" strike="noStrike">
                <a:solidFill>
                  <a:srgbClr val="000000"/>
                </a:solidFill>
                <a:latin typeface="Gill Sans MT"/>
              </a:rPr>
              <a:t>Шестой уровень структуры</a:t>
            </a:r>
            <a:endParaRPr/>
          </a:p>
          <a:p>
            <a:pPr>
              <a:lnSpc>
                <a:spcPct val="100000"/>
              </a:lnSpc>
              <a:buSzPct val="80000"/>
              <a:buFont typeface="Wingdings 2" charset="2"/>
              <a:buChar char=""/>
            </a:pPr>
            <a:r>
              <a:rPr lang="ru-RU" sz="2800" strike="noStrike">
                <a:solidFill>
                  <a:srgbClr val="000000"/>
                </a:solidFill>
                <a:latin typeface="Gill Sans MT"/>
              </a:rPr>
              <a:t>Седьмой уровень структурыОбразец текста</a:t>
            </a:r>
            <a:endParaRPr/>
          </a:p>
          <a:p>
            <a:pPr lvl="1">
              <a:lnSpc>
                <a:spcPct val="100000"/>
              </a:lnSpc>
              <a:buFont typeface="Verdana"/>
              <a:buChar char="◦"/>
            </a:pPr>
            <a:r>
              <a:rPr lang="ru-RU" sz="2400" strike="noStrike">
                <a:solidFill>
                  <a:srgbClr val="000000"/>
                </a:solidFill>
                <a:latin typeface="Gill Sans MT"/>
              </a:rPr>
              <a:t>Второй уровень</a:t>
            </a:r>
            <a:endParaRPr/>
          </a:p>
          <a:p>
            <a:pPr lvl="2">
              <a:lnSpc>
                <a:spcPct val="100000"/>
              </a:lnSpc>
              <a:buFont typeface="Wingdings 2" charset="2"/>
              <a:buChar char=""/>
            </a:pPr>
            <a:r>
              <a:rPr lang="ru-RU" sz="2000" strike="noStrike">
                <a:solidFill>
                  <a:srgbClr val="000000"/>
                </a:solidFill>
                <a:latin typeface="Gill Sans MT"/>
              </a:rPr>
              <a:t>Третий уровень</a:t>
            </a:r>
            <a:endParaRPr/>
          </a:p>
          <a:p>
            <a:pPr lvl="3">
              <a:lnSpc>
                <a:spcPct val="100000"/>
              </a:lnSpc>
              <a:buFont typeface="Wingdings 2" charset="2"/>
              <a:buChar char=""/>
            </a:pPr>
            <a:r>
              <a:rPr lang="ru-RU" strike="noStrike">
                <a:solidFill>
                  <a:srgbClr val="000000"/>
                </a:solidFill>
                <a:latin typeface="Gill Sans MT"/>
              </a:rPr>
              <a:t>Четвертый уровень</a:t>
            </a:r>
            <a:endParaRPr/>
          </a:p>
          <a:p>
            <a:pPr lvl="4">
              <a:lnSpc>
                <a:spcPct val="100000"/>
              </a:lnSpc>
              <a:buFont typeface="Wingdings 2" charset="2"/>
              <a:buChar char=""/>
            </a:pPr>
            <a:r>
              <a:rPr lang="ru-RU" strike="noStrike">
                <a:solidFill>
                  <a:srgbClr val="000000"/>
                </a:solidFill>
                <a:latin typeface="Gill Sans MT"/>
              </a:rPr>
              <a:t>Пятый уровень</a:t>
            </a:r>
            <a:endParaRPr/>
          </a:p>
        </p:txBody>
      </p:sp>
      <p:sp>
        <p:nvSpPr>
          <p:cNvPr id="189" name="PlaceHolder 9"/>
          <p:cNvSpPr>
            <a:spLocks noGrp="1"/>
          </p:cNvSpPr>
          <p:nvPr>
            <p:ph type="dt"/>
          </p:nvPr>
        </p:nvSpPr>
        <p:spPr>
          <a:xfrm>
            <a:off x="3581280" y="6305400"/>
            <a:ext cx="2133360" cy="475920"/>
          </a:xfrm>
          <a:prstGeom prst="rect">
            <a:avLst/>
          </a:prstGeom>
        </p:spPr>
        <p:txBody>
          <a:bodyPr lIns="90000" rIns="90000" tIns="45000" bIns="45000" anchor="b"/>
          <a:p>
            <a:pPr algn="r">
              <a:lnSpc>
                <a:spcPct val="100000"/>
              </a:lnSpc>
            </a:pPr>
            <a:r>
              <a:rPr lang="ru-RU" sz="1200" strike="noStrike">
                <a:solidFill>
                  <a:srgbClr val="b5a989"/>
                </a:solidFill>
                <a:latin typeface="Gill Sans MT"/>
              </a:rPr>
              <a:t>18.2.16</a:t>
            </a:r>
            <a:endParaRPr/>
          </a:p>
        </p:txBody>
      </p:sp>
      <p:sp>
        <p:nvSpPr>
          <p:cNvPr id="190" name="PlaceHolder 10"/>
          <p:cNvSpPr>
            <a:spLocks noGrp="1"/>
          </p:cNvSpPr>
          <p:nvPr>
            <p:ph type="ftr"/>
          </p:nvPr>
        </p:nvSpPr>
        <p:spPr>
          <a:xfrm>
            <a:off x="5715000" y="6305400"/>
            <a:ext cx="2895120" cy="475920"/>
          </a:xfrm>
          <a:prstGeom prst="rect">
            <a:avLst/>
          </a:prstGeom>
        </p:spPr>
        <p:txBody>
          <a:bodyPr lIns="90000" rIns="90000" tIns="45000" bIns="45000" anchor="b"/>
          <a:p>
            <a:endParaRPr/>
          </a:p>
        </p:txBody>
      </p:sp>
      <p:sp>
        <p:nvSpPr>
          <p:cNvPr id="191" name="PlaceHolder 11"/>
          <p:cNvSpPr>
            <a:spLocks noGrp="1"/>
          </p:cNvSpPr>
          <p:nvPr>
            <p:ph type="sldNum"/>
          </p:nvPr>
        </p:nvSpPr>
        <p:spPr>
          <a:xfrm>
            <a:off x="8613720" y="6305400"/>
            <a:ext cx="456840" cy="475920"/>
          </a:xfrm>
          <a:prstGeom prst="rect">
            <a:avLst/>
          </a:prstGeom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fld id="{74560553-5F29-43A6-86C0-228F9665EE00}" type="slidenum">
              <a:rPr lang="ru-RU" sz="1200" strike="noStrike">
                <a:solidFill>
                  <a:srgbClr val="b5a989"/>
                </a:solidFill>
                <a:latin typeface="Gill Sans MT"/>
              </a:rPr>
              <a:t>&lt;номер&gt;</a:t>
            </a:fld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9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9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9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9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2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TextShape 1"/>
          <p:cNvSpPr txBox="1"/>
          <p:nvPr/>
        </p:nvSpPr>
        <p:spPr>
          <a:xfrm>
            <a:off x="1259640" y="836640"/>
            <a:ext cx="7622280" cy="2232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r>
              <a:rPr b="1" lang="ru-RU" sz="4400" strike="noStrike">
                <a:solidFill>
                  <a:srgbClr val="572314"/>
                </a:solidFill>
                <a:latin typeface="Times New Roman"/>
              </a:rPr>
              <a:t>Умножение числа на сумму</a:t>
            </a:r>
            <a:r>
              <a:rPr b="1" lang="ru-RU" sz="4400" strike="noStrike">
                <a:solidFill>
                  <a:srgbClr val="572314"/>
                </a:solidFill>
                <a:latin typeface="Times New Roman"/>
              </a:rPr>
              <a:t>
</a:t>
            </a:r>
            <a:r>
              <a:rPr b="1" lang="ru-RU" sz="4400" strike="noStrike">
                <a:solidFill>
                  <a:srgbClr val="572314"/>
                </a:solidFill>
                <a:latin typeface="Times New Roman"/>
              </a:rPr>
              <a:t>
</a:t>
            </a:r>
            <a:r>
              <a:rPr lang="ru-RU" sz="3600" strike="noStrike">
                <a:solidFill>
                  <a:srgbClr val="572314"/>
                </a:solidFill>
                <a:latin typeface="Times New Roman"/>
              </a:rPr>
              <a:t>урок математики в 4 классе</a:t>
            </a:r>
            <a:endParaRPr/>
          </a:p>
        </p:txBody>
      </p:sp>
      <p:sp>
        <p:nvSpPr>
          <p:cNvPr id="227" name="TextShape 2"/>
          <p:cNvSpPr txBox="1"/>
          <p:nvPr/>
        </p:nvSpPr>
        <p:spPr>
          <a:xfrm>
            <a:off x="1432440" y="5085360"/>
            <a:ext cx="7406280" cy="1511640"/>
          </a:xfrm>
          <a:prstGeom prst="rect">
            <a:avLst/>
          </a:prstGeom>
          <a:noFill/>
          <a:ln>
            <a:noFill/>
          </a:ln>
        </p:spPr>
        <p:txBody>
          <a:bodyPr lIns="90000" rIns="90000" tIns="0" bIns="45000"/>
          <a:p>
            <a:pPr algn="ctr"/>
            <a:endParaRPr/>
          </a:p>
        </p:txBody>
      </p:sp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TextShape 1"/>
          <p:cNvSpPr txBox="1"/>
          <p:nvPr/>
        </p:nvSpPr>
        <p:spPr>
          <a:xfrm>
            <a:off x="1435680" y="274680"/>
            <a:ext cx="7497720" cy="1142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lang="ru-RU" sz="4000" strike="noStrike">
                <a:solidFill>
                  <a:srgbClr val="572314"/>
                </a:solidFill>
                <a:latin typeface="Times New Roman"/>
              </a:rPr>
              <a:t>Вычисли устно и запиши ответы</a:t>
            </a:r>
            <a:endParaRPr/>
          </a:p>
        </p:txBody>
      </p:sp>
      <p:sp>
        <p:nvSpPr>
          <p:cNvPr id="229" name="TextShape 2"/>
          <p:cNvSpPr txBox="1"/>
          <p:nvPr/>
        </p:nvSpPr>
        <p:spPr>
          <a:xfrm>
            <a:off x="1435680" y="1447920"/>
            <a:ext cx="7497720" cy="48002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3200" strike="noStrike">
                <a:solidFill>
                  <a:srgbClr val="000000"/>
                </a:solidFill>
                <a:latin typeface="Gill Sans MT"/>
              </a:rPr>
              <a:t>  </a:t>
            </a:r>
            <a:r>
              <a:rPr b="1" lang="ru-RU" sz="4800" strike="noStrike">
                <a:solidFill>
                  <a:srgbClr val="922222"/>
                </a:solidFill>
                <a:latin typeface="Times New Roman"/>
              </a:rPr>
              <a:t>7*7             4*4</a:t>
            </a:r>
            <a:r>
              <a:rPr b="1" lang="ru-RU" sz="4800" strike="noStrike">
                <a:solidFill>
                  <a:srgbClr val="922222"/>
                </a:solidFill>
                <a:latin typeface="Times New Roman"/>
              </a:rPr>
              <a:t>	</a:t>
            </a:r>
            <a:r>
              <a:rPr b="1" lang="ru-RU" sz="4800" strike="noStrike">
                <a:solidFill>
                  <a:srgbClr val="922222"/>
                </a:solidFill>
                <a:latin typeface="Times New Roman"/>
              </a:rPr>
              <a:t>	</a:t>
            </a:r>
            <a:r>
              <a:rPr b="1" lang="ru-RU" sz="4800" strike="noStrike">
                <a:solidFill>
                  <a:srgbClr val="922222"/>
                </a:solidFill>
                <a:latin typeface="Times New Roman"/>
              </a:rPr>
              <a:t>9*8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b="1" lang="ru-RU" sz="4800" strike="noStrike">
                <a:solidFill>
                  <a:srgbClr val="922222"/>
                </a:solidFill>
                <a:latin typeface="Times New Roman"/>
              </a:rPr>
              <a:t>         </a:t>
            </a:r>
            <a:r>
              <a:rPr b="1" lang="ru-RU" sz="4800" strike="noStrike">
                <a:solidFill>
                  <a:srgbClr val="922222"/>
                </a:solidFill>
                <a:latin typeface="Times New Roman"/>
              </a:rPr>
              <a:t>8*3                 8*7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b="1" lang="ru-RU" sz="4800" strike="noStrike">
                <a:solidFill>
                  <a:srgbClr val="922222"/>
                </a:solidFill>
                <a:latin typeface="Times New Roman"/>
              </a:rPr>
              <a:t>	</a:t>
            </a:r>
            <a:r>
              <a:rPr b="1" lang="ru-RU" sz="4800" strike="noStrike">
                <a:solidFill>
                  <a:srgbClr val="922222"/>
                </a:solidFill>
                <a:latin typeface="Times New Roman"/>
              </a:rPr>
              <a:t>	</a:t>
            </a:r>
            <a:r>
              <a:rPr b="1" lang="ru-RU" sz="4800" strike="noStrike">
                <a:solidFill>
                  <a:srgbClr val="922222"/>
                </a:solidFill>
                <a:latin typeface="Times New Roman"/>
              </a:rPr>
              <a:t>    </a:t>
            </a:r>
            <a:r>
              <a:rPr b="1" lang="ru-RU" sz="4800" strike="noStrike">
                <a:solidFill>
                  <a:srgbClr val="922222"/>
                </a:solidFill>
                <a:latin typeface="Times New Roman"/>
              </a:rPr>
              <a:t>9*6                4*9</a:t>
            </a:r>
            <a:endParaRPr/>
          </a:p>
        </p:txBody>
      </p:sp>
    </p:spTree>
  </p:cSld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TextShape 1"/>
          <p:cNvSpPr txBox="1"/>
          <p:nvPr/>
        </p:nvSpPr>
        <p:spPr>
          <a:xfrm>
            <a:off x="1403640" y="260640"/>
            <a:ext cx="7497720" cy="531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b="1" lang="ru-RU" sz="5400" strike="noStrike">
                <a:solidFill>
                  <a:srgbClr val="572314"/>
                </a:solidFill>
                <a:latin typeface="Times New Roman"/>
              </a:rPr>
              <a:t>49, 16, 72, 24, 56, 54, 36</a:t>
            </a:r>
            <a:endParaRPr/>
          </a:p>
        </p:txBody>
      </p:sp>
    </p:spTree>
  </p:cSld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TextShape 1"/>
          <p:cNvSpPr txBox="1"/>
          <p:nvPr/>
        </p:nvSpPr>
        <p:spPr>
          <a:xfrm>
            <a:off x="1435680" y="274320"/>
            <a:ext cx="7497720" cy="639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b="1" lang="ru-RU" sz="5400" strike="noStrike">
                <a:solidFill>
                  <a:srgbClr val="572314"/>
                </a:solidFill>
                <a:latin typeface="Times New Roman"/>
              </a:rPr>
              <a:t>49  16  72  24  56  54  36   </a:t>
            </a:r>
            <a:r>
              <a:rPr b="1" lang="ru-RU" sz="5400" strike="noStrike">
                <a:solidFill>
                  <a:srgbClr val="572314"/>
                </a:solidFill>
                <a:latin typeface="Times New Roman"/>
              </a:rPr>
              <a:t>
</a:t>
            </a:r>
            <a:r>
              <a:rPr b="1" lang="ru-RU" sz="5400" strike="noStrike">
                <a:solidFill>
                  <a:srgbClr val="ff0000"/>
                </a:solidFill>
                <a:latin typeface="Times New Roman"/>
              </a:rPr>
              <a:t>О   М  Ы   О   Ц   Д   Л</a:t>
            </a:r>
            <a:r>
              <a:rPr b="1" lang="ru-RU" sz="5400" strike="noStrike">
                <a:solidFill>
                  <a:srgbClr val="572314"/>
                </a:solidFill>
                <a:latin typeface="Times New Roman"/>
              </a:rPr>
              <a:t>
</a:t>
            </a:r>
            <a:endParaRPr/>
          </a:p>
        </p:txBody>
      </p:sp>
    </p:spTree>
  </p:cSld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TextShape 1"/>
          <p:cNvSpPr txBox="1"/>
          <p:nvPr/>
        </p:nvSpPr>
        <p:spPr>
          <a:xfrm>
            <a:off x="1403640" y="404640"/>
            <a:ext cx="7497720" cy="61923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lang="ru-RU" sz="4300" strike="noStrike">
                <a:solidFill>
                  <a:srgbClr val="572314"/>
                </a:solidFill>
                <a:latin typeface="Times New Roman"/>
              </a:rPr>
              <a:t>
</a:t>
            </a:r>
            <a:r>
              <a:rPr lang="ru-RU" sz="4300" strike="noStrike">
                <a:solidFill>
                  <a:srgbClr val="572314"/>
                </a:solidFill>
                <a:latin typeface="Times New Roman"/>
              </a:rPr>
              <a:t>
</a:t>
            </a:r>
            <a:r>
              <a:rPr lang="ru-RU" sz="4300" strike="noStrike">
                <a:solidFill>
                  <a:srgbClr val="572314"/>
                </a:solidFill>
                <a:latin typeface="Times New Roman"/>
              </a:rPr>
              <a:t>	</a:t>
            </a:r>
            <a:r>
              <a:rPr lang="ru-RU" sz="4300" strike="noStrike">
                <a:solidFill>
                  <a:srgbClr val="572314"/>
                </a:solidFill>
                <a:latin typeface="Times New Roman"/>
              </a:rPr>
              <a:t>	</a:t>
            </a:r>
            <a:r>
              <a:rPr b="1" lang="ru-RU" sz="4900" strike="noStrike">
                <a:solidFill>
                  <a:srgbClr val="572314"/>
                </a:solidFill>
                <a:latin typeface="Times New Roman"/>
              </a:rPr>
              <a:t>824</a:t>
            </a:r>
            <a:r>
              <a:rPr b="1" lang="ru-RU" sz="4900" strike="noStrike">
                <a:solidFill>
                  <a:srgbClr val="572314"/>
                </a:solidFill>
                <a:latin typeface="Times New Roman"/>
              </a:rPr>
              <a:t>	</a:t>
            </a:r>
            <a:r>
              <a:rPr b="1" lang="ru-RU" sz="4900" strike="noStrike">
                <a:solidFill>
                  <a:srgbClr val="572314"/>
                </a:solidFill>
                <a:latin typeface="Times New Roman"/>
              </a:rPr>
              <a:t>	</a:t>
            </a:r>
            <a:r>
              <a:rPr b="1" lang="ru-RU" sz="4900" strike="noStrike">
                <a:solidFill>
                  <a:srgbClr val="572314"/>
                </a:solidFill>
                <a:latin typeface="Times New Roman"/>
              </a:rPr>
              <a:t>	</a:t>
            </a:r>
            <a:r>
              <a:rPr b="1" lang="ru-RU" sz="4900" strike="noStrike">
                <a:solidFill>
                  <a:srgbClr val="572314"/>
                </a:solidFill>
                <a:latin typeface="Times New Roman"/>
              </a:rPr>
              <a:t>948</a:t>
            </a:r>
            <a:r>
              <a:rPr b="1" lang="ru-RU" sz="4900" strike="noStrike">
                <a:solidFill>
                  <a:srgbClr val="572314"/>
                </a:solidFill>
                <a:latin typeface="Times New Roman"/>
              </a:rPr>
              <a:t>	</a:t>
            </a:r>
            <a:r>
              <a:rPr b="1" lang="ru-RU" sz="4900" strike="noStrike">
                <a:solidFill>
                  <a:srgbClr val="572314"/>
                </a:solidFill>
                <a:latin typeface="Times New Roman"/>
              </a:rPr>
              <a:t>
</a:t>
            </a:r>
            <a:r>
              <a:rPr b="1" lang="ru-RU" sz="4900" strike="noStrike">
                <a:solidFill>
                  <a:srgbClr val="572314"/>
                </a:solidFill>
                <a:latin typeface="Times New Roman"/>
              </a:rPr>
              <a:t>	</a:t>
            </a:r>
            <a:r>
              <a:rPr b="1" lang="ru-RU" sz="4900" strike="noStrike">
                <a:solidFill>
                  <a:srgbClr val="572314"/>
                </a:solidFill>
                <a:latin typeface="Times New Roman"/>
              </a:rPr>
              <a:t>
</a:t>
            </a:r>
            <a:r>
              <a:rPr b="1" lang="ru-RU" sz="4900" strike="noStrike">
                <a:solidFill>
                  <a:srgbClr val="572314"/>
                </a:solidFill>
                <a:latin typeface="Times New Roman"/>
              </a:rPr>
              <a:t>	</a:t>
            </a:r>
            <a:r>
              <a:rPr b="1" lang="ru-RU" sz="4900" strike="noStrike">
                <a:solidFill>
                  <a:srgbClr val="572314"/>
                </a:solidFill>
                <a:latin typeface="Times New Roman"/>
              </a:rPr>
              <a:t>	</a:t>
            </a:r>
            <a:r>
              <a:rPr b="1" lang="ru-RU" sz="4900" strike="noStrike">
                <a:solidFill>
                  <a:srgbClr val="572314"/>
                </a:solidFill>
                <a:latin typeface="Times New Roman"/>
              </a:rPr>
              <a:t>1000</a:t>
            </a:r>
            <a:r>
              <a:rPr b="1" lang="ru-RU" sz="4900" strike="noStrike">
                <a:solidFill>
                  <a:srgbClr val="572314"/>
                </a:solidFill>
                <a:latin typeface="Times New Roman"/>
              </a:rPr>
              <a:t>	</a:t>
            </a:r>
            <a:r>
              <a:rPr b="1" lang="ru-RU" sz="4900" strike="noStrike">
                <a:solidFill>
                  <a:srgbClr val="572314"/>
                </a:solidFill>
                <a:latin typeface="Times New Roman"/>
              </a:rPr>
              <a:t>	</a:t>
            </a:r>
            <a:r>
              <a:rPr b="1" lang="ru-RU" sz="4900" strike="noStrike">
                <a:solidFill>
                  <a:srgbClr val="572314"/>
                </a:solidFill>
                <a:latin typeface="Times New Roman"/>
              </a:rPr>
              <a:t>749</a:t>
            </a:r>
            <a:r>
              <a:rPr b="1" lang="ru-RU" sz="4900" strike="noStrike">
                <a:solidFill>
                  <a:srgbClr val="572314"/>
                </a:solidFill>
                <a:latin typeface="Times New Roman"/>
              </a:rPr>
              <a:t>	</a:t>
            </a:r>
            <a:r>
              <a:rPr b="1" lang="ru-RU" sz="4900" strike="noStrike">
                <a:solidFill>
                  <a:srgbClr val="572314"/>
                </a:solidFill>
                <a:latin typeface="Times New Roman"/>
              </a:rPr>
              <a:t>
</a:t>
            </a:r>
            <a:r>
              <a:rPr b="1" lang="ru-RU" sz="4900" strike="noStrike">
                <a:solidFill>
                  <a:srgbClr val="572314"/>
                </a:solidFill>
                <a:latin typeface="Times New Roman"/>
              </a:rPr>
              <a:t>	</a:t>
            </a:r>
            <a:r>
              <a:rPr b="1" lang="ru-RU" sz="4900" strike="noStrike">
                <a:solidFill>
                  <a:srgbClr val="572314"/>
                </a:solidFill>
                <a:latin typeface="Times New Roman"/>
              </a:rPr>
              <a:t>
</a:t>
            </a:r>
            <a:r>
              <a:rPr b="1" lang="ru-RU" sz="4900" strike="noStrike">
                <a:solidFill>
                  <a:srgbClr val="572314"/>
                </a:solidFill>
                <a:latin typeface="Times New Roman"/>
              </a:rPr>
              <a:t>	</a:t>
            </a:r>
            <a:r>
              <a:rPr b="1" lang="ru-RU" sz="4900" strike="noStrike">
                <a:solidFill>
                  <a:srgbClr val="572314"/>
                </a:solidFill>
                <a:latin typeface="Times New Roman"/>
              </a:rPr>
              <a:t>	</a:t>
            </a:r>
            <a:r>
              <a:rPr b="1" lang="ru-RU" sz="4900" strike="noStrike">
                <a:solidFill>
                  <a:srgbClr val="572314"/>
                </a:solidFill>
                <a:latin typeface="Times New Roman"/>
              </a:rPr>
              <a:t>364</a:t>
            </a:r>
            <a:r>
              <a:rPr b="1" lang="ru-RU" sz="4900" strike="noStrike">
                <a:solidFill>
                  <a:srgbClr val="572314"/>
                </a:solidFill>
                <a:latin typeface="Times New Roman"/>
              </a:rPr>
              <a:t>	</a:t>
            </a:r>
            <a:r>
              <a:rPr b="1" lang="ru-RU" sz="4900" strike="noStrike">
                <a:solidFill>
                  <a:srgbClr val="572314"/>
                </a:solidFill>
                <a:latin typeface="Times New Roman"/>
              </a:rPr>
              <a:t>	</a:t>
            </a:r>
            <a:r>
              <a:rPr b="1" lang="ru-RU" sz="4900" strike="noStrike">
                <a:solidFill>
                  <a:srgbClr val="572314"/>
                </a:solidFill>
                <a:latin typeface="Times New Roman"/>
              </a:rPr>
              <a:t>	</a:t>
            </a:r>
            <a:r>
              <a:rPr b="1" lang="ru-RU" sz="4900" strike="noStrike">
                <a:solidFill>
                  <a:srgbClr val="572314"/>
                </a:solidFill>
                <a:latin typeface="Times New Roman"/>
              </a:rPr>
              <a:t>530</a:t>
            </a:r>
            <a:r>
              <a:rPr b="1" lang="ru-RU" sz="4900" strike="noStrike">
                <a:solidFill>
                  <a:srgbClr val="572314"/>
                </a:solidFill>
                <a:latin typeface="Times New Roman"/>
              </a:rPr>
              <a:t>
</a:t>
            </a:r>
            <a:r>
              <a:rPr b="1" lang="ru-RU" sz="4900" strike="noStrike">
                <a:solidFill>
                  <a:srgbClr val="572314"/>
                </a:solidFill>
                <a:latin typeface="Times New Roman"/>
              </a:rPr>
              <a:t>
</a:t>
            </a:r>
            <a:r>
              <a:rPr b="1" lang="ru-RU" sz="4900" strike="noStrike">
                <a:solidFill>
                  <a:srgbClr val="572314"/>
                </a:solidFill>
                <a:latin typeface="Times New Roman"/>
              </a:rPr>
              <a:t>	</a:t>
            </a:r>
            <a:r>
              <a:rPr b="1" lang="ru-RU" sz="4900" strike="noStrike">
                <a:solidFill>
                  <a:srgbClr val="572314"/>
                </a:solidFill>
                <a:latin typeface="Times New Roman"/>
              </a:rPr>
              <a:t>	</a:t>
            </a:r>
            <a:r>
              <a:rPr b="1" lang="ru-RU" sz="4900" strike="noStrike">
                <a:solidFill>
                  <a:srgbClr val="572314"/>
                </a:solidFill>
                <a:latin typeface="Times New Roman"/>
              </a:rPr>
              <a:t>840</a:t>
            </a:r>
            <a:r>
              <a:rPr b="1" lang="ru-RU" sz="4900" strike="noStrike">
                <a:solidFill>
                  <a:srgbClr val="572314"/>
                </a:solidFill>
                <a:latin typeface="Times New Roman"/>
              </a:rPr>
              <a:t>	</a:t>
            </a:r>
            <a:r>
              <a:rPr b="1" lang="ru-RU" sz="4900" strike="noStrike">
                <a:solidFill>
                  <a:srgbClr val="572314"/>
                </a:solidFill>
                <a:latin typeface="Times New Roman"/>
              </a:rPr>
              <a:t>	</a:t>
            </a:r>
            <a:r>
              <a:rPr b="1" lang="ru-RU" sz="4900" strike="noStrike">
                <a:solidFill>
                  <a:srgbClr val="572314"/>
                </a:solidFill>
                <a:latin typeface="Times New Roman"/>
              </a:rPr>
              <a:t>	</a:t>
            </a:r>
            <a:r>
              <a:rPr b="1" lang="ru-RU" sz="4900" strike="noStrike">
                <a:solidFill>
                  <a:srgbClr val="572314"/>
                </a:solidFill>
                <a:latin typeface="Times New Roman"/>
              </a:rPr>
              <a:t>500</a:t>
            </a:r>
            <a:r>
              <a:rPr b="1" lang="ru-RU" sz="4900" strike="noStrike">
                <a:solidFill>
                  <a:srgbClr val="572314"/>
                </a:solidFill>
                <a:latin typeface="Times New Roman"/>
              </a:rPr>
              <a:t>	</a:t>
            </a:r>
            <a:r>
              <a:rPr b="1" lang="ru-RU" sz="4900" strike="noStrike">
                <a:solidFill>
                  <a:srgbClr val="572314"/>
                </a:solidFill>
                <a:latin typeface="Times New Roman"/>
              </a:rPr>
              <a:t>
</a:t>
            </a:r>
            <a:r>
              <a:rPr b="1" lang="ru-RU" sz="4900" strike="noStrike">
                <a:solidFill>
                  <a:srgbClr val="572314"/>
                </a:solidFill>
                <a:latin typeface="Times New Roman"/>
              </a:rPr>
              <a:t>	</a:t>
            </a:r>
            <a:r>
              <a:rPr b="1" lang="ru-RU" sz="4900" strike="noStrike">
                <a:solidFill>
                  <a:srgbClr val="572314"/>
                </a:solidFill>
                <a:latin typeface="Times New Roman"/>
              </a:rPr>
              <a:t>
</a:t>
            </a:r>
            <a:r>
              <a:rPr b="1" lang="ru-RU" sz="4900" strike="noStrike">
                <a:solidFill>
                  <a:srgbClr val="572314"/>
                </a:solidFill>
                <a:latin typeface="Times New Roman"/>
              </a:rPr>
              <a:t>	</a:t>
            </a:r>
            <a:r>
              <a:rPr b="1" lang="ru-RU" sz="4900" strike="noStrike">
                <a:solidFill>
                  <a:srgbClr val="572314"/>
                </a:solidFill>
                <a:latin typeface="Times New Roman"/>
              </a:rPr>
              <a:t>	</a:t>
            </a:r>
            <a:r>
              <a:rPr b="1" lang="ru-RU" sz="4900" strike="noStrike">
                <a:solidFill>
                  <a:srgbClr val="572314"/>
                </a:solidFill>
                <a:latin typeface="Times New Roman"/>
              </a:rPr>
              <a:t>960</a:t>
            </a:r>
            <a:r>
              <a:rPr b="1" lang="ru-RU" sz="4900" strike="noStrike">
                <a:solidFill>
                  <a:srgbClr val="572314"/>
                </a:solidFill>
                <a:latin typeface="Times New Roman"/>
              </a:rPr>
              <a:t>	</a:t>
            </a:r>
            <a:r>
              <a:rPr b="1" lang="ru-RU" sz="4900" strike="noStrike">
                <a:solidFill>
                  <a:srgbClr val="572314"/>
                </a:solidFill>
                <a:latin typeface="Times New Roman"/>
              </a:rPr>
              <a:t>	</a:t>
            </a:r>
            <a:r>
              <a:rPr b="1" lang="ru-RU" sz="4900" strike="noStrike">
                <a:solidFill>
                  <a:srgbClr val="572314"/>
                </a:solidFill>
                <a:latin typeface="Times New Roman"/>
              </a:rPr>
              <a:t>	</a:t>
            </a:r>
            <a:r>
              <a:rPr b="1" lang="ru-RU" sz="4900" strike="noStrike">
                <a:solidFill>
                  <a:srgbClr val="572314"/>
                </a:solidFill>
                <a:latin typeface="Times New Roman"/>
              </a:rPr>
              <a:t>860</a:t>
            </a:r>
            <a:r>
              <a:rPr b="1" lang="ru-RU" sz="4900" strike="noStrike">
                <a:solidFill>
                  <a:srgbClr val="572314"/>
                </a:solidFill>
                <a:latin typeface="Times New Roman"/>
              </a:rPr>
              <a:t>
</a:t>
            </a:r>
            <a:r>
              <a:rPr b="1" lang="ru-RU" sz="4900" strike="noStrike">
                <a:solidFill>
                  <a:srgbClr val="572314"/>
                </a:solidFill>
                <a:latin typeface="Times New Roman"/>
              </a:rPr>
              <a:t>
</a:t>
            </a:r>
            <a:r>
              <a:rPr lang="ru-RU" sz="4300" strike="noStrike">
                <a:solidFill>
                  <a:srgbClr val="572314"/>
                </a:solidFill>
                <a:latin typeface="Times New Roman"/>
              </a:rPr>
              <a:t>
</a:t>
            </a:r>
            <a:endParaRPr/>
          </a:p>
        </p:txBody>
      </p:sp>
    </p:spTree>
  </p:cSld>
  <p:timing>
    <p:tnLst>
      <p:par>
        <p:cTn id="9" dur="indefinite" restart="never" nodeType="tmRoot">
          <p:childTnLst>
            <p:seq>
              <p:cTn id="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TextShape 1"/>
          <p:cNvSpPr txBox="1"/>
          <p:nvPr/>
        </p:nvSpPr>
        <p:spPr>
          <a:xfrm>
            <a:off x="1435680" y="274320"/>
            <a:ext cx="7497720" cy="4882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lang="ru-RU" sz="4800" strike="noStrike">
                <a:solidFill>
                  <a:srgbClr val="572314"/>
                </a:solidFill>
                <a:latin typeface="Times New Roman"/>
              </a:rPr>
              <a:t>Умножение числа на сумму</a:t>
            </a:r>
            <a:endParaRPr/>
          </a:p>
        </p:txBody>
      </p:sp>
    </p:spTree>
  </p:cSld>
  <p:timing>
    <p:tnLst>
      <p:par>
        <p:cTn id="11" dur="indefinite" restart="never" nodeType="tmRoot">
          <p:childTnLst>
            <p:seq>
              <p:cTn id="1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CustomShape 1"/>
          <p:cNvSpPr/>
          <p:nvPr/>
        </p:nvSpPr>
        <p:spPr>
          <a:xfrm>
            <a:off x="1691640" y="1196640"/>
            <a:ext cx="914040" cy="914040"/>
          </a:xfrm>
          <a:prstGeom prst="rect">
            <a:avLst/>
          </a:prstGeom>
          <a:solidFill>
            <a:srgbClr val="0070c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35" name="CustomShape 2"/>
          <p:cNvSpPr/>
          <p:nvPr/>
        </p:nvSpPr>
        <p:spPr>
          <a:xfrm>
            <a:off x="2843640" y="1196640"/>
            <a:ext cx="914040" cy="914040"/>
          </a:xfrm>
          <a:prstGeom prst="rect">
            <a:avLst/>
          </a:prstGeom>
          <a:solidFill>
            <a:srgbClr val="0070c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36" name="CustomShape 3"/>
          <p:cNvSpPr/>
          <p:nvPr/>
        </p:nvSpPr>
        <p:spPr>
          <a:xfrm>
            <a:off x="3996000" y="1196640"/>
            <a:ext cx="914040" cy="914040"/>
          </a:xfrm>
          <a:prstGeom prst="rect">
            <a:avLst/>
          </a:prstGeom>
          <a:solidFill>
            <a:srgbClr val="0070c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37" name="CustomShape 4"/>
          <p:cNvSpPr/>
          <p:nvPr/>
        </p:nvSpPr>
        <p:spPr>
          <a:xfrm>
            <a:off x="5148000" y="1196640"/>
            <a:ext cx="914040" cy="914040"/>
          </a:xfrm>
          <a:prstGeom prst="rect">
            <a:avLst/>
          </a:prstGeom>
          <a:solidFill>
            <a:srgbClr val="0070c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38" name="CustomShape 5"/>
          <p:cNvSpPr/>
          <p:nvPr/>
        </p:nvSpPr>
        <p:spPr>
          <a:xfrm>
            <a:off x="6300360" y="1196640"/>
            <a:ext cx="914040" cy="914040"/>
          </a:xfrm>
          <a:prstGeom prst="rect">
            <a:avLst/>
          </a:prstGeom>
          <a:solidFill>
            <a:srgbClr val="ff0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39" name="CustomShape 6"/>
          <p:cNvSpPr/>
          <p:nvPr/>
        </p:nvSpPr>
        <p:spPr>
          <a:xfrm>
            <a:off x="7452360" y="1196640"/>
            <a:ext cx="914040" cy="914040"/>
          </a:xfrm>
          <a:prstGeom prst="rect">
            <a:avLst/>
          </a:prstGeom>
          <a:solidFill>
            <a:srgbClr val="ff0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40" name="CustomShape 7"/>
          <p:cNvSpPr/>
          <p:nvPr/>
        </p:nvSpPr>
        <p:spPr>
          <a:xfrm>
            <a:off x="1691640" y="2565000"/>
            <a:ext cx="914040" cy="914040"/>
          </a:xfrm>
          <a:prstGeom prst="rect">
            <a:avLst/>
          </a:prstGeom>
          <a:solidFill>
            <a:srgbClr val="0070c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41" name="CustomShape 8"/>
          <p:cNvSpPr/>
          <p:nvPr/>
        </p:nvSpPr>
        <p:spPr>
          <a:xfrm>
            <a:off x="2843640" y="2565000"/>
            <a:ext cx="914040" cy="914040"/>
          </a:xfrm>
          <a:prstGeom prst="rect">
            <a:avLst/>
          </a:prstGeom>
          <a:solidFill>
            <a:srgbClr val="0070c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42" name="CustomShape 9"/>
          <p:cNvSpPr/>
          <p:nvPr/>
        </p:nvSpPr>
        <p:spPr>
          <a:xfrm>
            <a:off x="3996000" y="2565000"/>
            <a:ext cx="914040" cy="914040"/>
          </a:xfrm>
          <a:prstGeom prst="rect">
            <a:avLst/>
          </a:prstGeom>
          <a:solidFill>
            <a:srgbClr val="0070c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43" name="CustomShape 10"/>
          <p:cNvSpPr/>
          <p:nvPr/>
        </p:nvSpPr>
        <p:spPr>
          <a:xfrm>
            <a:off x="5148000" y="2565000"/>
            <a:ext cx="914040" cy="914040"/>
          </a:xfrm>
          <a:prstGeom prst="rect">
            <a:avLst/>
          </a:prstGeom>
          <a:solidFill>
            <a:srgbClr val="0070c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44" name="CustomShape 11"/>
          <p:cNvSpPr/>
          <p:nvPr/>
        </p:nvSpPr>
        <p:spPr>
          <a:xfrm>
            <a:off x="1691640" y="3861000"/>
            <a:ext cx="914040" cy="914040"/>
          </a:xfrm>
          <a:prstGeom prst="rect">
            <a:avLst/>
          </a:prstGeom>
          <a:solidFill>
            <a:srgbClr val="0070c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45" name="CustomShape 12"/>
          <p:cNvSpPr/>
          <p:nvPr/>
        </p:nvSpPr>
        <p:spPr>
          <a:xfrm>
            <a:off x="2843640" y="3861000"/>
            <a:ext cx="914040" cy="914040"/>
          </a:xfrm>
          <a:prstGeom prst="rect">
            <a:avLst/>
          </a:prstGeom>
          <a:solidFill>
            <a:srgbClr val="0070c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46" name="CustomShape 13"/>
          <p:cNvSpPr/>
          <p:nvPr/>
        </p:nvSpPr>
        <p:spPr>
          <a:xfrm>
            <a:off x="3996000" y="3861000"/>
            <a:ext cx="914040" cy="914040"/>
          </a:xfrm>
          <a:prstGeom prst="rect">
            <a:avLst/>
          </a:prstGeom>
          <a:solidFill>
            <a:srgbClr val="0070c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47" name="CustomShape 14"/>
          <p:cNvSpPr/>
          <p:nvPr/>
        </p:nvSpPr>
        <p:spPr>
          <a:xfrm>
            <a:off x="5148000" y="3861000"/>
            <a:ext cx="914040" cy="914040"/>
          </a:xfrm>
          <a:prstGeom prst="rect">
            <a:avLst/>
          </a:prstGeom>
          <a:solidFill>
            <a:srgbClr val="0070c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48" name="CustomShape 15"/>
          <p:cNvSpPr/>
          <p:nvPr/>
        </p:nvSpPr>
        <p:spPr>
          <a:xfrm>
            <a:off x="6300360" y="2565000"/>
            <a:ext cx="914040" cy="914040"/>
          </a:xfrm>
          <a:prstGeom prst="rect">
            <a:avLst/>
          </a:prstGeom>
          <a:solidFill>
            <a:srgbClr val="ff0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49" name="CustomShape 16"/>
          <p:cNvSpPr/>
          <p:nvPr/>
        </p:nvSpPr>
        <p:spPr>
          <a:xfrm>
            <a:off x="7452360" y="2565000"/>
            <a:ext cx="914040" cy="914040"/>
          </a:xfrm>
          <a:prstGeom prst="rect">
            <a:avLst/>
          </a:prstGeom>
          <a:solidFill>
            <a:srgbClr val="ff0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50" name="CustomShape 17"/>
          <p:cNvSpPr/>
          <p:nvPr/>
        </p:nvSpPr>
        <p:spPr>
          <a:xfrm>
            <a:off x="6300360" y="3861000"/>
            <a:ext cx="914040" cy="914040"/>
          </a:xfrm>
          <a:prstGeom prst="rect">
            <a:avLst/>
          </a:prstGeom>
          <a:solidFill>
            <a:srgbClr val="ff0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51" name="CustomShape 18"/>
          <p:cNvSpPr/>
          <p:nvPr/>
        </p:nvSpPr>
        <p:spPr>
          <a:xfrm>
            <a:off x="7452360" y="3861000"/>
            <a:ext cx="914040" cy="914040"/>
          </a:xfrm>
          <a:prstGeom prst="rect">
            <a:avLst/>
          </a:prstGeom>
          <a:solidFill>
            <a:srgbClr val="ff0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  <p:timing>
    <p:tnLst>
      <p:par>
        <p:cTn id="13" dur="indefinite" restart="never" nodeType="tmRoot">
          <p:childTnLst>
            <p:seq>
              <p:cTn id="1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TextShape 1"/>
          <p:cNvSpPr txBox="1"/>
          <p:nvPr/>
        </p:nvSpPr>
        <p:spPr>
          <a:xfrm>
            <a:off x="1435680" y="274320"/>
            <a:ext cx="7497720" cy="1142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endParaRPr/>
          </a:p>
        </p:txBody>
      </p:sp>
      <p:sp>
        <p:nvSpPr>
          <p:cNvPr id="253" name="TextShape 2"/>
          <p:cNvSpPr txBox="1"/>
          <p:nvPr/>
        </p:nvSpPr>
        <p:spPr>
          <a:xfrm>
            <a:off x="1259640" y="332640"/>
            <a:ext cx="7632360" cy="2880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just">
              <a:lnSpc>
                <a:spcPct val="100000"/>
              </a:lnSpc>
            </a:pPr>
            <a:r>
              <a:rPr lang="ru-RU" sz="4000" strike="noStrike">
                <a:solidFill>
                  <a:srgbClr val="000000"/>
                </a:solidFill>
                <a:latin typeface="Times New Roman"/>
              </a:rPr>
              <a:t>1 способ</a:t>
            </a:r>
            <a:endParaRPr/>
          </a:p>
          <a:p>
            <a:pPr algn="just">
              <a:lnSpc>
                <a:spcPct val="100000"/>
              </a:lnSpc>
            </a:pPr>
            <a:r>
              <a:rPr lang="ru-RU" sz="4000" strike="noStrike">
                <a:solidFill>
                  <a:srgbClr val="ff0000"/>
                </a:solidFill>
                <a:latin typeface="Times New Roman"/>
              </a:rPr>
              <a:t>3*(4+2)=3*6=18</a:t>
            </a:r>
            <a:endParaRPr/>
          </a:p>
          <a:p>
            <a:pPr algn="just">
              <a:lnSpc>
                <a:spcPct val="100000"/>
              </a:lnSpc>
            </a:pPr>
            <a:r>
              <a:rPr lang="ru-RU" sz="4000" strike="noStrike">
                <a:solidFill>
                  <a:srgbClr val="002060"/>
                </a:solidFill>
                <a:latin typeface="Times New Roman"/>
              </a:rPr>
              <a:t>Найти сумму и число умножить на эту сумму</a:t>
            </a:r>
            <a:endParaRPr/>
          </a:p>
        </p:txBody>
      </p:sp>
      <p:sp>
        <p:nvSpPr>
          <p:cNvPr id="254" name="TextShape 3"/>
          <p:cNvSpPr txBox="1"/>
          <p:nvPr/>
        </p:nvSpPr>
        <p:spPr>
          <a:xfrm>
            <a:off x="1259640" y="3429000"/>
            <a:ext cx="7673760" cy="3312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just">
              <a:lnSpc>
                <a:spcPct val="100000"/>
              </a:lnSpc>
            </a:pPr>
            <a:r>
              <a:rPr lang="ru-RU" sz="4000" strike="noStrike">
                <a:solidFill>
                  <a:srgbClr val="000000"/>
                </a:solidFill>
                <a:latin typeface="Times New Roman"/>
              </a:rPr>
              <a:t>2 способ</a:t>
            </a:r>
            <a:endParaRPr/>
          </a:p>
          <a:p>
            <a:pPr algn="just">
              <a:lnSpc>
                <a:spcPct val="100000"/>
              </a:lnSpc>
            </a:pPr>
            <a:r>
              <a:rPr lang="ru-RU" sz="4000" strike="noStrike">
                <a:solidFill>
                  <a:srgbClr val="ff0000"/>
                </a:solidFill>
                <a:latin typeface="Times New Roman"/>
              </a:rPr>
              <a:t>3*(4+2)=3*4+3*2=12+6=18</a:t>
            </a:r>
            <a:endParaRPr/>
          </a:p>
          <a:p>
            <a:pPr algn="just">
              <a:lnSpc>
                <a:spcPct val="100000"/>
              </a:lnSpc>
            </a:pPr>
            <a:r>
              <a:rPr lang="ru-RU" sz="4000" strike="noStrike">
                <a:solidFill>
                  <a:srgbClr val="002060"/>
                </a:solidFill>
                <a:latin typeface="Times New Roman"/>
              </a:rPr>
              <a:t>Число умножить на каждое слагаемое и полученные результаты сложить</a:t>
            </a:r>
            <a:endParaRPr/>
          </a:p>
        </p:txBody>
      </p:sp>
    </p:spTree>
  </p:cSld>
  <p:timing>
    <p:tnLst>
      <p:par>
        <p:cTn id="15" dur="indefinite" restart="never" nodeType="tmRoot">
          <p:childTnLst>
            <p:seq>
              <p:cTn id="1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TextShape 1"/>
          <p:cNvSpPr txBox="1"/>
          <p:nvPr/>
        </p:nvSpPr>
        <p:spPr>
          <a:xfrm>
            <a:off x="1043640" y="0"/>
            <a:ext cx="7889760" cy="14173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lang="ru-RU" sz="3600" strike="noStrike">
                <a:solidFill>
                  <a:srgbClr val="572314"/>
                </a:solidFill>
                <a:latin typeface="Times New Roman"/>
              </a:rPr>
              <a:t>
</a:t>
            </a:r>
            <a:r>
              <a:rPr lang="ru-RU" sz="3600" strike="noStrike">
                <a:solidFill>
                  <a:srgbClr val="572314"/>
                </a:solidFill>
                <a:latin typeface="Times New Roman"/>
              </a:rPr>
              <a:t>Алгоритм умножения числа на сумму </a:t>
            </a:r>
            <a:r>
              <a:rPr lang="ru-RU" sz="3600" strike="noStrike">
                <a:solidFill>
                  <a:srgbClr val="572314"/>
                </a:solidFill>
                <a:latin typeface="Times New Roman"/>
              </a:rPr>
              <a:t>
</a:t>
            </a:r>
            <a:endParaRPr/>
          </a:p>
        </p:txBody>
      </p:sp>
      <p:sp>
        <p:nvSpPr>
          <p:cNvPr id="256" name="TextShape 2"/>
          <p:cNvSpPr txBox="1"/>
          <p:nvPr/>
        </p:nvSpPr>
        <p:spPr>
          <a:xfrm>
            <a:off x="1115640" y="1412640"/>
            <a:ext cx="7704360" cy="48002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ru-RU" sz="3200" strike="noStrike">
                <a:solidFill>
                  <a:srgbClr val="000000"/>
                </a:solidFill>
                <a:latin typeface="Gill Sans MT"/>
              </a:rPr>
              <a:t>            </a:t>
            </a:r>
            <a:r>
              <a:rPr lang="ru-RU" sz="3200" strike="noStrike">
                <a:solidFill>
                  <a:srgbClr val="000000"/>
                </a:solidFill>
                <a:latin typeface="Gill Sans MT"/>
              </a:rPr>
              <a:t>*               +               =             +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ru-RU" sz="3200" strike="noStrike">
                <a:solidFill>
                  <a:srgbClr val="000000"/>
                </a:solidFill>
                <a:latin typeface="Gill Sans MT"/>
              </a:rPr>
              <a:t>          </a:t>
            </a:r>
            <a:r>
              <a:rPr lang="ru-RU" sz="3200" strike="noStrike">
                <a:solidFill>
                  <a:srgbClr val="000000"/>
                </a:solidFill>
                <a:latin typeface="Gill Sans MT"/>
              </a:rPr>
              <a:t>*            +             =           *           +           *</a:t>
            </a:r>
            <a:endParaRPr/>
          </a:p>
        </p:txBody>
      </p:sp>
      <p:sp>
        <p:nvSpPr>
          <p:cNvPr id="257" name="CustomShape 3"/>
          <p:cNvSpPr/>
          <p:nvPr/>
        </p:nvSpPr>
        <p:spPr>
          <a:xfrm>
            <a:off x="2699640" y="1845000"/>
            <a:ext cx="72720" cy="914040"/>
          </a:xfrm>
          <a:prstGeom prst="leftBracket">
            <a:avLst>
              <a:gd name="adj" fmla="val 8333"/>
            </a:avLst>
          </a:prstGeom>
          <a:noFill/>
          <a:ln w="38160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58" name="CustomShape 4"/>
          <p:cNvSpPr/>
          <p:nvPr/>
        </p:nvSpPr>
        <p:spPr>
          <a:xfrm>
            <a:off x="5436000" y="2061000"/>
            <a:ext cx="719640" cy="431640"/>
          </a:xfrm>
          <a:prstGeom prst="rect">
            <a:avLst/>
          </a:prstGeom>
          <a:noFill/>
          <a:ln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59" name="CustomShape 5"/>
          <p:cNvSpPr/>
          <p:nvPr/>
        </p:nvSpPr>
        <p:spPr>
          <a:xfrm>
            <a:off x="3996000" y="2061000"/>
            <a:ext cx="719640" cy="431640"/>
          </a:xfrm>
          <a:prstGeom prst="rect">
            <a:avLst/>
          </a:prstGeom>
          <a:noFill/>
          <a:ln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60" name="CustomShape 6"/>
          <p:cNvSpPr/>
          <p:nvPr/>
        </p:nvSpPr>
        <p:spPr>
          <a:xfrm>
            <a:off x="4788000" y="1772640"/>
            <a:ext cx="72720" cy="914040"/>
          </a:xfrm>
          <a:prstGeom prst="rightBracket">
            <a:avLst>
              <a:gd name="adj" fmla="val 8333"/>
            </a:avLst>
          </a:prstGeom>
          <a:noFill/>
          <a:ln w="38160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61" name="CustomShape 7"/>
          <p:cNvSpPr/>
          <p:nvPr/>
        </p:nvSpPr>
        <p:spPr>
          <a:xfrm>
            <a:off x="6660360" y="2061000"/>
            <a:ext cx="719640" cy="431640"/>
          </a:xfrm>
          <a:prstGeom prst="rect">
            <a:avLst/>
          </a:prstGeom>
          <a:noFill/>
          <a:ln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62" name="CustomShape 8"/>
          <p:cNvSpPr/>
          <p:nvPr/>
        </p:nvSpPr>
        <p:spPr>
          <a:xfrm>
            <a:off x="2843640" y="2061000"/>
            <a:ext cx="719640" cy="431640"/>
          </a:xfrm>
          <a:prstGeom prst="rect">
            <a:avLst/>
          </a:prstGeom>
          <a:noFill/>
          <a:ln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63" name="CustomShape 9"/>
          <p:cNvSpPr/>
          <p:nvPr/>
        </p:nvSpPr>
        <p:spPr>
          <a:xfrm>
            <a:off x="3204000" y="2565000"/>
            <a:ext cx="1439640" cy="287640"/>
          </a:xfrm>
          <a:prstGeom prst="curvedUp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tx1"/>
          </a:solidFill>
          <a:ln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64" name="CustomShape 10"/>
          <p:cNvSpPr/>
          <p:nvPr/>
        </p:nvSpPr>
        <p:spPr>
          <a:xfrm>
            <a:off x="1331640" y="3789000"/>
            <a:ext cx="647640" cy="431640"/>
          </a:xfrm>
          <a:prstGeom prst="rect">
            <a:avLst/>
          </a:prstGeom>
          <a:noFill/>
          <a:ln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65" name="CustomShape 11"/>
          <p:cNvSpPr/>
          <p:nvPr/>
        </p:nvSpPr>
        <p:spPr>
          <a:xfrm>
            <a:off x="1403640" y="2061000"/>
            <a:ext cx="647640" cy="431640"/>
          </a:xfrm>
          <a:prstGeom prst="rect">
            <a:avLst/>
          </a:prstGeom>
          <a:noFill/>
          <a:ln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66" name="CustomShape 12"/>
          <p:cNvSpPr/>
          <p:nvPr/>
        </p:nvSpPr>
        <p:spPr>
          <a:xfrm>
            <a:off x="2411640" y="3573000"/>
            <a:ext cx="72720" cy="914040"/>
          </a:xfrm>
          <a:prstGeom prst="leftBracket">
            <a:avLst>
              <a:gd name="adj" fmla="val 8333"/>
            </a:avLst>
          </a:prstGeom>
          <a:noFill/>
          <a:ln w="38160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67" name="CustomShape 13"/>
          <p:cNvSpPr/>
          <p:nvPr/>
        </p:nvSpPr>
        <p:spPr>
          <a:xfrm>
            <a:off x="2555640" y="3789000"/>
            <a:ext cx="647640" cy="431640"/>
          </a:xfrm>
          <a:prstGeom prst="rect">
            <a:avLst/>
          </a:prstGeom>
          <a:noFill/>
          <a:ln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68" name="CustomShape 14"/>
          <p:cNvSpPr/>
          <p:nvPr/>
        </p:nvSpPr>
        <p:spPr>
          <a:xfrm>
            <a:off x="3708000" y="3789000"/>
            <a:ext cx="647640" cy="431640"/>
          </a:xfrm>
          <a:prstGeom prst="rect">
            <a:avLst/>
          </a:prstGeom>
          <a:noFill/>
          <a:ln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69" name="CustomShape 15"/>
          <p:cNvSpPr/>
          <p:nvPr/>
        </p:nvSpPr>
        <p:spPr>
          <a:xfrm>
            <a:off x="4428000" y="3501000"/>
            <a:ext cx="72720" cy="914040"/>
          </a:xfrm>
          <a:prstGeom prst="rightBracket">
            <a:avLst>
              <a:gd name="adj" fmla="val 8333"/>
            </a:avLst>
          </a:prstGeom>
          <a:noFill/>
          <a:ln w="38160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0" name="CustomShape 16"/>
          <p:cNvSpPr/>
          <p:nvPr/>
        </p:nvSpPr>
        <p:spPr>
          <a:xfrm>
            <a:off x="4860000" y="3789000"/>
            <a:ext cx="647640" cy="431640"/>
          </a:xfrm>
          <a:prstGeom prst="rect">
            <a:avLst/>
          </a:prstGeom>
          <a:noFill/>
          <a:ln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1" name="CustomShape 17"/>
          <p:cNvSpPr/>
          <p:nvPr/>
        </p:nvSpPr>
        <p:spPr>
          <a:xfrm>
            <a:off x="5940000" y="3789000"/>
            <a:ext cx="647640" cy="431640"/>
          </a:xfrm>
          <a:prstGeom prst="rect">
            <a:avLst/>
          </a:prstGeom>
          <a:noFill/>
          <a:ln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2" name="CustomShape 18"/>
          <p:cNvSpPr/>
          <p:nvPr/>
        </p:nvSpPr>
        <p:spPr>
          <a:xfrm>
            <a:off x="7020360" y="3789000"/>
            <a:ext cx="647640" cy="431640"/>
          </a:xfrm>
          <a:prstGeom prst="rect">
            <a:avLst/>
          </a:prstGeom>
          <a:noFill/>
          <a:ln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3" name="CustomShape 19"/>
          <p:cNvSpPr/>
          <p:nvPr/>
        </p:nvSpPr>
        <p:spPr>
          <a:xfrm>
            <a:off x="8172360" y="3789000"/>
            <a:ext cx="647640" cy="431640"/>
          </a:xfrm>
          <a:prstGeom prst="rect">
            <a:avLst/>
          </a:prstGeom>
          <a:noFill/>
          <a:ln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4" name="CustomShape 20"/>
          <p:cNvSpPr/>
          <p:nvPr/>
        </p:nvSpPr>
        <p:spPr>
          <a:xfrm>
            <a:off x="1475640" y="4365000"/>
            <a:ext cx="1367640" cy="215640"/>
          </a:xfrm>
          <a:prstGeom prst="curvedUp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tx1"/>
          </a:solidFill>
          <a:ln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5" name="CustomShape 21"/>
          <p:cNvSpPr/>
          <p:nvPr/>
        </p:nvSpPr>
        <p:spPr>
          <a:xfrm>
            <a:off x="1835640" y="4365000"/>
            <a:ext cx="2016000" cy="431640"/>
          </a:xfrm>
          <a:prstGeom prst="curvedUp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tx1"/>
          </a:solidFill>
          <a:ln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  <p:timing>
    <p:tnLst>
      <p:par>
        <p:cTn id="17" dur="indefinite" restart="never" nodeType="tmRoot">
          <p:childTnLst>
            <p:seq>
              <p:cTn id="1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CustomShape 1"/>
          <p:cNvSpPr/>
          <p:nvPr/>
        </p:nvSpPr>
        <p:spPr>
          <a:xfrm>
            <a:off x="1475640" y="1340640"/>
            <a:ext cx="7416360" cy="3441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4400" strike="noStrike">
                <a:solidFill>
                  <a:srgbClr val="000000"/>
                </a:solidFill>
                <a:latin typeface="Times New Roman"/>
              </a:rPr>
              <a:t>4*(30+4)               2*40+2*7</a:t>
            </a:r>
            <a:r>
              <a:rPr b="1" lang="ru-RU" sz="4400" strike="noStrike">
                <a:solidFill>
                  <a:srgbClr val="000000"/>
                </a:solidFill>
                <a:latin typeface="Times New Roman"/>
              </a:rPr>
              <a:t>
</a:t>
            </a:r>
            <a:r>
              <a:rPr b="1" lang="ru-RU" sz="4400" strike="noStrike">
                <a:solidFill>
                  <a:srgbClr val="000000"/>
                </a:solidFill>
                <a:latin typeface="Times New Roman"/>
              </a:rPr>
              <a:t>
</a:t>
            </a:r>
            <a:r>
              <a:rPr b="1" lang="ru-RU" sz="4400" strike="noStrike">
                <a:solidFill>
                  <a:srgbClr val="000000"/>
                </a:solidFill>
                <a:latin typeface="Times New Roman"/>
              </a:rPr>
              <a:t>2*(20+3)               4*30+4*4</a:t>
            </a:r>
            <a:r>
              <a:rPr b="1" lang="ru-RU" sz="4400" strike="noStrike">
                <a:solidFill>
                  <a:srgbClr val="000000"/>
                </a:solidFill>
                <a:latin typeface="Times New Roman"/>
              </a:rPr>
              <a:t>
</a:t>
            </a:r>
            <a:r>
              <a:rPr b="1" lang="ru-RU" sz="4400" strike="noStrike">
                <a:solidFill>
                  <a:srgbClr val="000000"/>
                </a:solidFill>
                <a:latin typeface="Times New Roman"/>
              </a:rPr>
              <a:t>
</a:t>
            </a:r>
            <a:r>
              <a:rPr b="1" lang="ru-RU" sz="4400" strike="noStrike">
                <a:solidFill>
                  <a:srgbClr val="000000"/>
                </a:solidFill>
                <a:latin typeface="Times New Roman"/>
              </a:rPr>
              <a:t>2*(40+7)               2*20+2*3</a:t>
            </a:r>
            <a:endParaRPr/>
          </a:p>
        </p:txBody>
      </p:sp>
      <p:sp>
        <p:nvSpPr>
          <p:cNvPr id="277" name="CustomShape 2"/>
          <p:cNvSpPr/>
          <p:nvPr/>
        </p:nvSpPr>
        <p:spPr>
          <a:xfrm>
            <a:off x="3780000" y="1772640"/>
            <a:ext cx="1944000" cy="1295640"/>
          </a:xfrm>
          <a:prstGeom prst="straightConnector1">
            <a:avLst/>
          </a:prstGeom>
          <a:noFill/>
          <a:ln w="38160">
            <a:round/>
            <a:tailEnd len="med" type="arrow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8" name="CustomShape 3"/>
          <p:cNvSpPr/>
          <p:nvPr/>
        </p:nvSpPr>
        <p:spPr>
          <a:xfrm>
            <a:off x="3780000" y="3141000"/>
            <a:ext cx="2016000" cy="1367640"/>
          </a:xfrm>
          <a:prstGeom prst="straightConnector1">
            <a:avLst/>
          </a:prstGeom>
          <a:noFill/>
          <a:ln w="28440">
            <a:round/>
            <a:tailEnd len="med" type="arrow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9" name="CustomShape 4"/>
          <p:cNvSpPr/>
          <p:nvPr/>
        </p:nvSpPr>
        <p:spPr>
          <a:xfrm flipV="1">
            <a:off x="3708000" y="1772640"/>
            <a:ext cx="1944000" cy="2664000"/>
          </a:xfrm>
          <a:prstGeom prst="straightConnector1">
            <a:avLst/>
          </a:prstGeom>
          <a:noFill/>
          <a:ln w="38160">
            <a:round/>
            <a:tailEnd len="med" type="arrow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timing>
    <p:tnLst>
      <p:par>
        <p:cTn id="19" dur="indefinite" restart="never" nodeType="tmRoot">
          <p:childTnLst>
            <p:seq>
              <p:cTn id="2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TextShape 1"/>
          <p:cNvSpPr txBox="1"/>
          <p:nvPr/>
        </p:nvSpPr>
        <p:spPr>
          <a:xfrm>
            <a:off x="1435680" y="274680"/>
            <a:ext cx="7497720" cy="1142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endParaRPr/>
          </a:p>
        </p:txBody>
      </p:sp>
      <p:sp>
        <p:nvSpPr>
          <p:cNvPr id="281" name="TextShape 2"/>
          <p:cNvSpPr txBox="1"/>
          <p:nvPr/>
        </p:nvSpPr>
        <p:spPr>
          <a:xfrm>
            <a:off x="1435680" y="1447920"/>
            <a:ext cx="7497720" cy="48002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3200" strike="noStrike">
                <a:solidFill>
                  <a:srgbClr val="002060"/>
                </a:solidFill>
                <a:latin typeface="Times New Roman"/>
              </a:rPr>
              <a:t>   </a:t>
            </a:r>
            <a:r>
              <a:rPr b="1" lang="ru-RU" sz="4400" strike="noStrike">
                <a:solidFill>
                  <a:srgbClr val="002060"/>
                </a:solidFill>
                <a:latin typeface="Times New Roman"/>
              </a:rPr>
              <a:t>Я научился...</a:t>
            </a:r>
            <a:r>
              <a:rPr b="1" lang="ru-RU" sz="4400" strike="noStrike">
                <a:solidFill>
                  <a:srgbClr val="002060"/>
                </a:solidFill>
                <a:latin typeface="Times New Roman"/>
              </a:rPr>
              <a:t>
</a:t>
            </a:r>
            <a:r>
              <a:rPr b="1" lang="ru-RU" sz="4400" strike="noStrike">
                <a:solidFill>
                  <a:srgbClr val="002060"/>
                </a:solidFill>
                <a:latin typeface="Times New Roman"/>
              </a:rPr>
              <a:t>Я понял, что могу...</a:t>
            </a:r>
            <a:r>
              <a:rPr b="1" lang="ru-RU" sz="4400" strike="noStrike">
                <a:solidFill>
                  <a:srgbClr val="002060"/>
                </a:solidFill>
                <a:latin typeface="Times New Roman"/>
              </a:rPr>
              <a:t>
</a:t>
            </a:r>
            <a:r>
              <a:rPr b="1" lang="ru-RU" sz="4400" strike="noStrike">
                <a:solidFill>
                  <a:srgbClr val="002060"/>
                </a:solidFill>
                <a:latin typeface="Times New Roman"/>
              </a:rPr>
              <a:t>Мне понравилось...</a:t>
            </a:r>
            <a:r>
              <a:rPr b="1" lang="ru-RU" sz="4400" strike="noStrike">
                <a:solidFill>
                  <a:srgbClr val="002060"/>
                </a:solidFill>
                <a:latin typeface="Times New Roman"/>
              </a:rPr>
              <a:t>
</a:t>
            </a:r>
            <a:r>
              <a:rPr b="1" lang="ru-RU" sz="4400" strike="noStrike">
                <a:solidFill>
                  <a:srgbClr val="002060"/>
                </a:solidFill>
                <a:latin typeface="Times New Roman"/>
              </a:rPr>
              <a:t>У меня получилось...</a:t>
            </a:r>
            <a:r>
              <a:rPr b="1" lang="ru-RU" sz="4400" strike="noStrike">
                <a:solidFill>
                  <a:srgbClr val="002060"/>
                </a:solidFill>
                <a:latin typeface="Times New Roman"/>
              </a:rPr>
              <a:t>
</a:t>
            </a:r>
            <a:r>
              <a:rPr b="1" lang="ru-RU" sz="4400" strike="noStrike">
                <a:solidFill>
                  <a:srgbClr val="002060"/>
                </a:solidFill>
                <a:latin typeface="Times New Roman"/>
              </a:rPr>
              <a:t>Я приобрёл...</a:t>
            </a:r>
            <a:r>
              <a:rPr b="1" lang="ru-RU" sz="4400" strike="noStrike">
                <a:solidFill>
                  <a:srgbClr val="002060"/>
                </a:solidFill>
                <a:latin typeface="Times New Roman"/>
              </a:rPr>
              <a:t>
</a:t>
            </a:r>
            <a:r>
              <a:rPr b="1" lang="ru-RU" sz="4400" strike="noStrike">
                <a:solidFill>
                  <a:srgbClr val="002060"/>
                </a:solidFill>
                <a:latin typeface="Times New Roman"/>
              </a:rPr>
              <a:t>Мне захотелось...</a:t>
            </a:r>
            <a:endParaRPr/>
          </a:p>
        </p:txBody>
      </p:sp>
    </p:spTree>
  </p:cSld>
  <p:timing>
    <p:tnLst>
      <p:par>
        <p:cTn id="21" dur="indefinite" restart="never" nodeType="tmRoot">
          <p:childTnLst>
            <p:seq>
              <p:cTn id="2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TextShape 1"/>
          <p:cNvSpPr txBox="1"/>
          <p:nvPr/>
        </p:nvSpPr>
        <p:spPr>
          <a:xfrm>
            <a:off x="1435680" y="274320"/>
            <a:ext cx="7497720" cy="5242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lang="ru-RU" sz="7200" strike="noStrike">
                <a:solidFill>
                  <a:srgbClr val="572314"/>
                </a:solidFill>
                <a:latin typeface="Times New Roman"/>
              </a:rPr>
              <a:t>Спасибо за урок!</a:t>
            </a:r>
            <a:endParaRPr/>
          </a:p>
        </p:txBody>
      </p:sp>
    </p:spTree>
  </p:cSld>
  <p:timing>
    <p:tnLst>
      <p:par>
        <p:cTn id="23" dur="indefinite" restart="never" nodeType="tmRoot">
          <p:childTnLst>
            <p:seq>
              <p:cTn id="2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9</TotalTime>
  <Application>LibreOffice/4.4.3.2$Windows_x86 LibreOffice_project/88805f81e9fe61362df02b9941de8e38a9b5fd16</Application>
  <Paragraphs>29</Paragraphs>
  <Company>MultiDVD Team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2014-02-09T10:25:51Z</dcterms:created>
  <dc:creator>ПК</dc:creator>
  <dc:language>ru-RU</dc:language>
  <dcterms:modified xsi:type="dcterms:W3CDTF">2016-02-18T20:04:47Z</dcterms:modified>
  <cp:revision>46</cp:revision>
  <dc:title>Слайд 1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Company">
    <vt:lpwstr>MultiDVD Team</vt:lpwstr>
  </property>
  <property fmtid="{D5CDD505-2E9C-101B-9397-08002B2CF9AE}" pid="4" name="HiddenSlides">
    <vt:i4>0</vt:i4>
  </property>
  <property fmtid="{D5CDD505-2E9C-101B-9397-08002B2CF9AE}" pid="5" name="HyperlinksChanged">
    <vt:bool>0</vt:bool>
  </property>
  <property fmtid="{D5CDD505-2E9C-101B-9397-08002B2CF9AE}" pid="6" name="LinksUpToDate">
    <vt:bool>0</vt:bool>
  </property>
  <property fmtid="{D5CDD505-2E9C-101B-9397-08002B2CF9AE}" pid="7" name="MMClips">
    <vt:i4>0</vt:i4>
  </property>
  <property fmtid="{D5CDD505-2E9C-101B-9397-08002B2CF9AE}" pid="8" name="Notes">
    <vt:i4>0</vt:i4>
  </property>
  <property fmtid="{D5CDD505-2E9C-101B-9397-08002B2CF9AE}" pid="9" name="PresentationFormat">
    <vt:lpwstr>Экран (4:3)</vt:lpwstr>
  </property>
  <property fmtid="{D5CDD505-2E9C-101B-9397-08002B2CF9AE}" pid="10" name="ScaleCrop">
    <vt:bool>0</vt:bool>
  </property>
  <property fmtid="{D5CDD505-2E9C-101B-9397-08002B2CF9AE}" pid="11" name="ShareDoc">
    <vt:bool>0</vt:bool>
  </property>
  <property fmtid="{D5CDD505-2E9C-101B-9397-08002B2CF9AE}" pid="12" name="Slides">
    <vt:i4>12</vt:i4>
  </property>
</Properties>
</file>