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264" r:id="rId8"/>
    <p:sldId id="259" r:id="rId9"/>
    <p:sldId id="266" r:id="rId10"/>
    <p:sldId id="269" r:id="rId11"/>
    <p:sldId id="265" r:id="rId12"/>
    <p:sldId id="268" r:id="rId13"/>
    <p:sldId id="260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11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482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00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63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83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149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7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379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41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55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633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FCF1-2F6D-4692-870A-974F0DF4A332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0E375-6C5E-4DD8-8A8A-1BA0D96C81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1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4" name="chimes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-2007-09.photosight.ru/17/2307068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64123"/>
            <a:ext cx="11898922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661138" y="1685164"/>
            <a:ext cx="7303477" cy="280076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8800" b="1" i="1" dirty="0"/>
              <a:t>Клен ты мой </a:t>
            </a:r>
            <a:endParaRPr lang="ru-RU" sz="8800" b="1" i="1" dirty="0" smtClean="0"/>
          </a:p>
          <a:p>
            <a:r>
              <a:rPr lang="ru-RU" sz="8800" b="1" i="1" dirty="0" smtClean="0"/>
              <a:t>опавший…</a:t>
            </a:r>
            <a:endParaRPr lang="ru-RU" sz="8800" b="1" i="1" dirty="0"/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7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2497014" y="1553307"/>
            <a:ext cx="7631723" cy="3064482"/>
          </a:xfrm>
          <a:prstGeom prst="frame">
            <a:avLst>
              <a:gd name="adj1" fmla="val 484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ВИА -Синяя птица-_-_Кле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97014" y="52460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31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4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7" name="Рисунок 36" descr="http://img-2005-11.photosight.ru/25/114866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82" y="186915"/>
            <a:ext cx="5763972" cy="6530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Рисунок 37" descr="http://shop.greensib.ru/assets/images/klen%20%20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14" y="186916"/>
            <a:ext cx="5656016" cy="653040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Прямоугольник 35"/>
          <p:cNvSpPr/>
          <p:nvPr/>
        </p:nvSpPr>
        <p:spPr>
          <a:xfrm>
            <a:off x="7751168" y="3911017"/>
            <a:ext cx="419686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840"/>
              </a:spcBef>
              <a:spcAft>
                <a:spcPts val="840"/>
              </a:spcAft>
            </a:pPr>
            <a:r>
              <a:rPr lang="ru-RU" sz="1400" b="1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Сергей Есенин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Клен ты мой опавший, клен заледенелый,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Что стоишь, нагнувшись, под метелью белой?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Или что увидел? Или что услышал?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Словно за деревню погулять ты вышел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И, как пьяный сторож, выйдя на дорогу,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Утонул в сугробе, приморозил ногу.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29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yubik.net.ru/_ph/19/88452973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29" y="204539"/>
            <a:ext cx="5736322" cy="6512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www.playcast.ru/uploads/2015/06/16/1399881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107" y="177124"/>
            <a:ext cx="5592302" cy="654019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6464551" y="3972982"/>
            <a:ext cx="3675473" cy="274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Ах, и сам я нынче </a:t>
            </a:r>
            <a:r>
              <a:rPr lang="ru-RU" sz="1400" i="1" dirty="0" err="1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чтой</a:t>
            </a: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-то стал нестойкий,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Не дойду до дома с дружеской попойки.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Там вон встретил вербу, там сосну приметил,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Распевал им песни под метель о лете.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840"/>
              </a:spcBef>
              <a:spcAft>
                <a:spcPts val="840"/>
              </a:spcAft>
            </a:pP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Сам себе казался я таким же кленом,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Только не опавшим, а вовсю зеленым.</a:t>
            </a:r>
            <a:endParaRPr lang="ru-RU" sz="1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И, утратив скромность, одуревши в доску,</a:t>
            </a:r>
            <a:b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Calibri" panose="020F0502020204030204" pitchFamily="34" charset="0"/>
              </a:rPr>
            </a:br>
            <a:r>
              <a:rPr lang="ru-RU" sz="1400" i="1" dirty="0">
                <a:solidFill>
                  <a:srgbClr val="FFFF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Как жену чужую, обнимал березку.</a:t>
            </a:r>
            <a:r>
              <a:rPr lang="ru-RU" sz="12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336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www.panikratov.ru/gallery/photos/2012-09-30/album/slides/IMG_366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38" y="140677"/>
            <a:ext cx="5694545" cy="6576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static.panoramio.com/photos/large/6292805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307" y="178822"/>
            <a:ext cx="5749649" cy="6538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Прямоугольник 38"/>
          <p:cNvSpPr/>
          <p:nvPr/>
        </p:nvSpPr>
        <p:spPr>
          <a:xfrm>
            <a:off x="7168363" y="4253534"/>
            <a:ext cx="27401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Клён в рябину был влюблён,</a:t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стоял безмолвно он,</a:t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стояла и она,</a:t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Тоже в клёна влюблена!</a:t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Санин Е.</a:t>
            </a:r>
            <a: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FF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6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www.playcast.ru/uploads/2015/04/24/1331157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08" y="154571"/>
            <a:ext cx="5635421" cy="656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img-4.photosight.ru/292/4176818_large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78" y="154571"/>
            <a:ext cx="5723076" cy="656275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Прямоугольник 38"/>
          <p:cNvSpPr/>
          <p:nvPr/>
        </p:nvSpPr>
        <p:spPr>
          <a:xfrm>
            <a:off x="2790090" y="1945659"/>
            <a:ext cx="34583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Клён растопырил ладошки,</a:t>
            </a:r>
          </a:p>
          <a:p>
            <a:r>
              <a:rPr lang="ru-RU" dirty="0">
                <a:solidFill>
                  <a:srgbClr val="FFFF00"/>
                </a:solidFill>
              </a:rPr>
              <a:t>Моется тёплым дождем.</a:t>
            </a:r>
          </a:p>
          <a:p>
            <a:r>
              <a:rPr lang="ru-RU" dirty="0">
                <a:solidFill>
                  <a:srgbClr val="FFFF00"/>
                </a:solidFill>
              </a:rPr>
              <a:t>Радуясь новой одёжке,</a:t>
            </a:r>
          </a:p>
          <a:p>
            <a:r>
              <a:rPr lang="ru-RU" dirty="0">
                <a:solidFill>
                  <a:srgbClr val="FFFF00"/>
                </a:solidFill>
              </a:rPr>
              <a:t>Смотрит, как мимо идём.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Может, не ждал он подарки.</a:t>
            </a:r>
          </a:p>
          <a:p>
            <a:r>
              <a:rPr lang="ru-RU" dirty="0">
                <a:solidFill>
                  <a:srgbClr val="FFFF00"/>
                </a:solidFill>
              </a:rPr>
              <a:t>Может, и сам удивлён.</a:t>
            </a:r>
          </a:p>
          <a:p>
            <a:r>
              <a:rPr lang="ru-RU" dirty="0">
                <a:solidFill>
                  <a:srgbClr val="FFFF00"/>
                </a:solidFill>
              </a:rPr>
              <a:t>Как неожиданно ярко</a:t>
            </a:r>
          </a:p>
          <a:p>
            <a:r>
              <a:rPr lang="ru-RU" dirty="0">
                <a:solidFill>
                  <a:srgbClr val="FFFF00"/>
                </a:solidFill>
              </a:rPr>
              <a:t>Осень раскрасила клён.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123269" y="1632215"/>
            <a:ext cx="1111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Серова 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8676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static.good-luck.com.ua/_data/contest/photo/8/4302.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8" y="140676"/>
            <a:ext cx="5715000" cy="6576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rasfokus.ru/images/photos/medium/c4e7891db20927547a086a42d985668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18" y="194384"/>
            <a:ext cx="5728838" cy="652293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2016369" y="4511159"/>
            <a:ext cx="3343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Клоунским пёстрым нарядом</a:t>
            </a:r>
          </a:p>
          <a:p>
            <a:r>
              <a:rPr lang="ru-RU" dirty="0">
                <a:solidFill>
                  <a:srgbClr val="FFFF00"/>
                </a:solidFill>
              </a:rPr>
              <a:t>Манит приветливо нас:</a:t>
            </a:r>
          </a:p>
          <a:p>
            <a:r>
              <a:rPr lang="ru-RU" dirty="0">
                <a:solidFill>
                  <a:srgbClr val="FFFF00"/>
                </a:solidFill>
              </a:rPr>
              <a:t>- Встаньте, пожалуйста, рядом,</a:t>
            </a:r>
          </a:p>
          <a:p>
            <a:r>
              <a:rPr lang="ru-RU" dirty="0">
                <a:solidFill>
                  <a:srgbClr val="FFFF00"/>
                </a:solidFill>
              </a:rPr>
              <a:t>Я вам сюрпризы припас.</a:t>
            </a:r>
          </a:p>
        </p:txBody>
      </p:sp>
    </p:spTree>
    <p:extLst>
      <p:ext uri="{BB962C8B-B14F-4D97-AF65-F5344CB8AC3E}">
        <p14:creationId xmlns:p14="http://schemas.microsoft.com/office/powerpoint/2010/main" val="552560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www.playcast.ru/uploads/2016/01/28/1702836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17" y="215016"/>
            <a:ext cx="5661116" cy="6502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pics.photographer.ru/nonstop/pics/pictures/267/26768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87" y="157540"/>
            <a:ext cx="5714328" cy="655978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1662253" y="3847908"/>
            <a:ext cx="287394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Розовый,</a:t>
            </a:r>
          </a:p>
          <a:p>
            <a:r>
              <a:rPr lang="ru-RU" dirty="0">
                <a:solidFill>
                  <a:srgbClr val="FFFF00"/>
                </a:solidFill>
              </a:rPr>
              <a:t>жёлтый,</a:t>
            </a:r>
          </a:p>
          <a:p>
            <a:r>
              <a:rPr lang="ru-RU" dirty="0">
                <a:solidFill>
                  <a:srgbClr val="FFFF00"/>
                </a:solidFill>
              </a:rPr>
              <a:t>зеленый -</a:t>
            </a:r>
          </a:p>
          <a:p>
            <a:r>
              <a:rPr lang="ru-RU" dirty="0">
                <a:solidFill>
                  <a:srgbClr val="FFFF00"/>
                </a:solidFill>
              </a:rPr>
              <a:t>Все, как один, хороши!..</a:t>
            </a:r>
          </a:p>
          <a:p>
            <a:r>
              <a:rPr lang="ru-RU" dirty="0">
                <a:solidFill>
                  <a:srgbClr val="FFFF00"/>
                </a:solidFill>
              </a:rPr>
              <a:t>Кланяясь клоуну-клёну,</a:t>
            </a:r>
          </a:p>
          <a:p>
            <a:r>
              <a:rPr lang="ru-RU" dirty="0">
                <a:solidFill>
                  <a:srgbClr val="FFFF00"/>
                </a:solidFill>
              </a:rPr>
              <a:t>Ты их собрать поспеши,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И в тишине, у дорожки,</a:t>
            </a:r>
          </a:p>
          <a:p>
            <a:r>
              <a:rPr lang="ru-RU" dirty="0">
                <a:solidFill>
                  <a:srgbClr val="FFFF00"/>
                </a:solidFill>
              </a:rPr>
              <a:t>Встретятся наши ладошки.</a:t>
            </a:r>
          </a:p>
        </p:txBody>
      </p:sp>
    </p:spTree>
    <p:extLst>
      <p:ext uri="{BB962C8B-B14F-4D97-AF65-F5344CB8AC3E}">
        <p14:creationId xmlns:p14="http://schemas.microsoft.com/office/powerpoint/2010/main" val="1491107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s://im0-tub-ru.yandex.net/i?id=f6c5617a0ac8d340e1e10acd66a71843-l&amp;n=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93" y="178354"/>
            <a:ext cx="5660085" cy="650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foto.te.ua/photos/20/1/f/8571cd66a468fb481c1211891741.88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772" y="216031"/>
            <a:ext cx="5676961" cy="6501292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9311500" y="300360"/>
            <a:ext cx="27542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Клён кудрявый посажу</a:t>
            </a:r>
          </a:p>
          <a:p>
            <a:r>
              <a:rPr lang="ru-RU" dirty="0">
                <a:solidFill>
                  <a:srgbClr val="FFFF00"/>
                </a:solidFill>
              </a:rPr>
              <a:t>У себя в </a:t>
            </a:r>
            <a:r>
              <a:rPr lang="ru-RU" dirty="0" err="1">
                <a:solidFill>
                  <a:srgbClr val="FFFF00"/>
                </a:solidFill>
              </a:rPr>
              <a:t>садочке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С мамой, папой посижу</a:t>
            </a:r>
          </a:p>
          <a:p>
            <a:r>
              <a:rPr lang="ru-RU" dirty="0">
                <a:solidFill>
                  <a:srgbClr val="FFFF00"/>
                </a:solidFill>
              </a:rPr>
              <a:t>В жаркий день в тенёчке.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 err="1">
                <a:solidFill>
                  <a:srgbClr val="FFFF00"/>
                </a:solidFill>
              </a:rPr>
              <a:t>Мацегор</a:t>
            </a:r>
            <a:r>
              <a:rPr lang="ru-RU" dirty="0">
                <a:solidFill>
                  <a:srgbClr val="FFFF00"/>
                </a:solidFill>
              </a:rPr>
              <a:t> Ю.</a:t>
            </a:r>
          </a:p>
        </p:txBody>
      </p:sp>
    </p:spTree>
    <p:extLst>
      <p:ext uri="{BB962C8B-B14F-4D97-AF65-F5344CB8AC3E}">
        <p14:creationId xmlns:p14="http://schemas.microsoft.com/office/powerpoint/2010/main" val="4082700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www.litsovet.ru/images/galleries/2075/9000/6a1f4ff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72" y="191683"/>
            <a:ext cx="5717958" cy="652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fitoapteka.org/images/foto/1005/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86" y="171401"/>
            <a:ext cx="5705014" cy="6545922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9233851" y="250790"/>
            <a:ext cx="2297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Михаил </a:t>
            </a:r>
            <a:r>
              <a:rPr lang="ru-RU" dirty="0" err="1">
                <a:solidFill>
                  <a:srgbClr val="FFFF00"/>
                </a:solidFill>
              </a:rPr>
              <a:t>Матусовский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891692" y="671128"/>
            <a:ext cx="40679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Старый клен, старый клен,</a:t>
            </a:r>
          </a:p>
          <a:p>
            <a:r>
              <a:rPr lang="ru-RU" dirty="0">
                <a:solidFill>
                  <a:srgbClr val="FFFF00"/>
                </a:solidFill>
              </a:rPr>
              <a:t>Старый клен стучит в стекло,</a:t>
            </a:r>
          </a:p>
          <a:p>
            <a:r>
              <a:rPr lang="ru-RU" dirty="0">
                <a:solidFill>
                  <a:srgbClr val="FFFF00"/>
                </a:solidFill>
              </a:rPr>
              <a:t>Приглашая нас с друзьями на прогулку.</a:t>
            </a:r>
          </a:p>
          <a:p>
            <a:r>
              <a:rPr lang="ru-RU" dirty="0">
                <a:solidFill>
                  <a:srgbClr val="FFFF00"/>
                </a:solidFill>
              </a:rPr>
              <a:t>Отчего, отчего, отчего мне так светло?</a:t>
            </a:r>
          </a:p>
          <a:p>
            <a:r>
              <a:rPr lang="ru-RU" dirty="0">
                <a:solidFill>
                  <a:srgbClr val="FFFF00"/>
                </a:solidFill>
              </a:rPr>
              <a:t>Оттого, что ты идешь по переулку.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608015" y="2148456"/>
            <a:ext cx="45485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Снегопад, снегопад,</a:t>
            </a:r>
          </a:p>
          <a:p>
            <a:r>
              <a:rPr lang="ru-RU" dirty="0">
                <a:solidFill>
                  <a:srgbClr val="FFFF00"/>
                </a:solidFill>
              </a:rPr>
              <a:t>Снегопад давно прошел,</a:t>
            </a:r>
          </a:p>
          <a:p>
            <a:r>
              <a:rPr lang="ru-RU" dirty="0">
                <a:solidFill>
                  <a:srgbClr val="FFFF00"/>
                </a:solidFill>
              </a:rPr>
              <a:t>Словно в гости к нам весна опять вернулась.</a:t>
            </a:r>
          </a:p>
          <a:p>
            <a:r>
              <a:rPr lang="ru-RU" dirty="0">
                <a:solidFill>
                  <a:srgbClr val="FFFF00"/>
                </a:solidFill>
              </a:rPr>
              <a:t>Отчего, отчего, отчего так хорошо?</a:t>
            </a:r>
          </a:p>
          <a:p>
            <a:r>
              <a:rPr lang="ru-RU" dirty="0">
                <a:solidFill>
                  <a:srgbClr val="FFFF00"/>
                </a:solidFill>
              </a:rPr>
              <a:t>Оттого, что ты мне просто улыбнулась.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737231" y="4056123"/>
            <a:ext cx="40444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Погляди, погляди,</a:t>
            </a:r>
          </a:p>
          <a:p>
            <a:r>
              <a:rPr lang="ru-RU" dirty="0">
                <a:solidFill>
                  <a:srgbClr val="FFFF00"/>
                </a:solidFill>
              </a:rPr>
              <a:t>Погляди на небосвод,</a:t>
            </a:r>
          </a:p>
          <a:p>
            <a:r>
              <a:rPr lang="ru-RU" dirty="0">
                <a:solidFill>
                  <a:srgbClr val="FFFF00"/>
                </a:solidFill>
              </a:rPr>
              <a:t>Как сияет он безоблачно и чисто!</a:t>
            </a:r>
          </a:p>
          <a:p>
            <a:r>
              <a:rPr lang="ru-RU" dirty="0">
                <a:solidFill>
                  <a:srgbClr val="FFFF00"/>
                </a:solidFill>
              </a:rPr>
              <a:t>Отчего, отчего, отчего гармонь поет?</a:t>
            </a:r>
          </a:p>
          <a:p>
            <a:r>
              <a:rPr lang="ru-RU" dirty="0">
                <a:solidFill>
                  <a:srgbClr val="FFFF00"/>
                </a:solidFill>
              </a:rPr>
              <a:t>Оттого, что кто-то любит гармониста...</a:t>
            </a:r>
          </a:p>
        </p:txBody>
      </p:sp>
    </p:spTree>
    <p:extLst>
      <p:ext uri="{BB962C8B-B14F-4D97-AF65-F5344CB8AC3E}">
        <p14:creationId xmlns:p14="http://schemas.microsoft.com/office/powerpoint/2010/main" val="1340052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photosflowery.ru/photo/79/79be162bb8ea65c629f16a628ed51f1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55" y="171885"/>
            <a:ext cx="5644069" cy="6576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s://img1.badfon.ru/wallpaper/big/5/33/osen-listya-zheltyy-derevy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17" y="203095"/>
            <a:ext cx="5657996" cy="651422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9036304" y="4356065"/>
            <a:ext cx="3058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Клён гордится: "Все дорожки</a:t>
            </a:r>
          </a:p>
          <a:p>
            <a:r>
              <a:rPr lang="ru-RU" dirty="0">
                <a:solidFill>
                  <a:srgbClr val="FFFF00"/>
                </a:solidFill>
              </a:rPr>
              <a:t>Глажу я своей ладошкой.</a:t>
            </a:r>
          </a:p>
          <a:p>
            <a:r>
              <a:rPr lang="ru-RU" dirty="0">
                <a:solidFill>
                  <a:srgbClr val="FFFF00"/>
                </a:solidFill>
              </a:rPr>
              <a:t>Даже к флагу, случай был,</a:t>
            </a:r>
          </a:p>
          <a:p>
            <a:r>
              <a:rPr lang="ru-RU" dirty="0">
                <a:solidFill>
                  <a:srgbClr val="FFFF00"/>
                </a:solidFill>
              </a:rPr>
              <a:t>Я ладошку приложил!"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Слуцкая Лидия</a:t>
            </a:r>
          </a:p>
        </p:txBody>
      </p:sp>
    </p:spTree>
    <p:extLst>
      <p:ext uri="{BB962C8B-B14F-4D97-AF65-F5344CB8AC3E}">
        <p14:creationId xmlns:p14="http://schemas.microsoft.com/office/powerpoint/2010/main" val="342436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os1.i.ua/1/1/55048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119" y="181445"/>
            <a:ext cx="5639614" cy="653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img-2007-11.photosight.ru/22/242403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1" y="181446"/>
            <a:ext cx="5621306" cy="653587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7260689" y="3254837"/>
            <a:ext cx="4149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Клён когда-то поселился во дворе.</a:t>
            </a:r>
          </a:p>
          <a:p>
            <a:r>
              <a:rPr lang="ru-RU" dirty="0">
                <a:solidFill>
                  <a:srgbClr val="FFFF00"/>
                </a:solidFill>
              </a:rPr>
              <a:t>Сто морщинок на коричневой коре.</a:t>
            </a:r>
          </a:p>
          <a:p>
            <a:r>
              <a:rPr lang="ru-RU" dirty="0">
                <a:solidFill>
                  <a:srgbClr val="FFFF00"/>
                </a:solidFill>
              </a:rPr>
              <a:t>Головой он подпирает провода.</a:t>
            </a:r>
          </a:p>
          <a:p>
            <a:r>
              <a:rPr lang="ru-RU" dirty="0">
                <a:solidFill>
                  <a:srgbClr val="FFFF00"/>
                </a:solidFill>
              </a:rPr>
              <a:t>Он как дом и небо был со мной всегда.</a:t>
            </a:r>
          </a:p>
          <a:p>
            <a:r>
              <a:rPr lang="ru-RU" dirty="0">
                <a:solidFill>
                  <a:srgbClr val="FFFF00"/>
                </a:solidFill>
              </a:rPr>
              <a:t>А когда я стану просто воробьём,</a:t>
            </a:r>
          </a:p>
          <a:p>
            <a:r>
              <a:rPr lang="ru-RU" dirty="0">
                <a:solidFill>
                  <a:srgbClr val="FFFF00"/>
                </a:solidFill>
              </a:rPr>
              <a:t>Нам привычно будет во дворе вдвоём.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Симбирская Ю.</a:t>
            </a:r>
          </a:p>
        </p:txBody>
      </p:sp>
    </p:spTree>
    <p:extLst>
      <p:ext uri="{BB962C8B-B14F-4D97-AF65-F5344CB8AC3E}">
        <p14:creationId xmlns:p14="http://schemas.microsoft.com/office/powerpoint/2010/main" val="2574221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555pix.ru/images/351254_foto-klen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36" y="167051"/>
            <a:ext cx="5619393" cy="6550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photosflowery.ru/photo/27/27841c7cd0a4b2918b57e8e1ab4d41b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72" y="207672"/>
            <a:ext cx="5690861" cy="650964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6787661" y="3561072"/>
            <a:ext cx="28099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Старый клен стоит один,</a:t>
            </a:r>
          </a:p>
          <a:p>
            <a:r>
              <a:rPr lang="ru-RU" dirty="0">
                <a:solidFill>
                  <a:srgbClr val="FFFF00"/>
                </a:solidFill>
              </a:rPr>
              <a:t>Весь во мху </a:t>
            </a:r>
            <a:r>
              <a:rPr lang="ru-RU" dirty="0" err="1">
                <a:solidFill>
                  <a:srgbClr val="FFFF00"/>
                </a:solidFill>
              </a:rPr>
              <a:t>затшалом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На опушке у руин,</a:t>
            </a:r>
          </a:p>
          <a:p>
            <a:r>
              <a:rPr lang="ru-RU" dirty="0">
                <a:solidFill>
                  <a:srgbClr val="FFFF00"/>
                </a:solidFill>
              </a:rPr>
              <a:t>И скрипит устало.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Вспоминая те года,</a:t>
            </a:r>
          </a:p>
          <a:p>
            <a:r>
              <a:rPr lang="ru-RU" dirty="0">
                <a:solidFill>
                  <a:srgbClr val="FFFF00"/>
                </a:solidFill>
              </a:rPr>
              <a:t>Когда ветер буйно.</a:t>
            </a:r>
          </a:p>
          <a:p>
            <a:r>
              <a:rPr lang="ru-RU" dirty="0">
                <a:solidFill>
                  <a:srgbClr val="FFFF00"/>
                </a:solidFill>
              </a:rPr>
              <a:t>Шелестел листвой сполна,</a:t>
            </a:r>
          </a:p>
          <a:p>
            <a:r>
              <a:rPr lang="ru-RU" dirty="0">
                <a:solidFill>
                  <a:srgbClr val="FFFF00"/>
                </a:solidFill>
              </a:rPr>
              <a:t>На ветвях разгульно.</a:t>
            </a:r>
          </a:p>
        </p:txBody>
      </p:sp>
    </p:spTree>
    <p:extLst>
      <p:ext uri="{BB962C8B-B14F-4D97-AF65-F5344CB8AC3E}">
        <p14:creationId xmlns:p14="http://schemas.microsoft.com/office/powerpoint/2010/main" val="1345025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://previews.123rf.com/images/paulpaladin/paulpaladin0910/paulpaladin091000023/5669529-Maple-tree-branch-with-fall-leaves-over-water-Stock-Phot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08" y="167202"/>
            <a:ext cx="5752964" cy="655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://www.stihi.ru/pics/2015/11/14/1158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007" y="167201"/>
            <a:ext cx="5691031" cy="6456337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6521964" y="297352"/>
            <a:ext cx="275423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Дети прятались за ним,</a:t>
            </a:r>
          </a:p>
          <a:p>
            <a:r>
              <a:rPr lang="ru-RU" dirty="0">
                <a:solidFill>
                  <a:srgbClr val="FFFF00"/>
                </a:solidFill>
              </a:rPr>
              <a:t>За стволом могучим.</a:t>
            </a:r>
          </a:p>
          <a:p>
            <a:r>
              <a:rPr lang="ru-RU" dirty="0">
                <a:solidFill>
                  <a:srgbClr val="FFFF00"/>
                </a:solidFill>
              </a:rPr>
              <a:t>Не был он тогда таким,</a:t>
            </a:r>
          </a:p>
          <a:p>
            <a:r>
              <a:rPr lang="ru-RU" dirty="0">
                <a:solidFill>
                  <a:srgbClr val="FFFF00"/>
                </a:solidFill>
              </a:rPr>
              <a:t>Старым и скрипучим.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А когда весенний гром,</a:t>
            </a:r>
          </a:p>
          <a:p>
            <a:r>
              <a:rPr lang="ru-RU" dirty="0">
                <a:solidFill>
                  <a:srgbClr val="FFFF00"/>
                </a:solidFill>
              </a:rPr>
              <a:t>Дождь сорвет поспешно.</a:t>
            </a:r>
          </a:p>
          <a:p>
            <a:r>
              <a:rPr lang="ru-RU" dirty="0">
                <a:solidFill>
                  <a:srgbClr val="FFFF00"/>
                </a:solidFill>
              </a:rPr>
              <a:t>Все влюбленные под ним,</a:t>
            </a:r>
          </a:p>
          <a:p>
            <a:r>
              <a:rPr lang="ru-RU" dirty="0">
                <a:solidFill>
                  <a:srgbClr val="FFFF00"/>
                </a:solidFill>
              </a:rPr>
              <a:t>Целовались нежно.</a:t>
            </a:r>
          </a:p>
        </p:txBody>
      </p:sp>
    </p:spTree>
    <p:extLst>
      <p:ext uri="{BB962C8B-B14F-4D97-AF65-F5344CB8AC3E}">
        <p14:creationId xmlns:p14="http://schemas.microsoft.com/office/powerpoint/2010/main" val="106193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152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6248399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5866271" y="181688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65240" y="3073102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3" name="Овал 1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875933" y="4511159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9" name="Овал 1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887503" y="553653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5" name="Овал 2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858940" y="6110391"/>
            <a:ext cx="504056" cy="72008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1" name="Овал 3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Рисунок 35" descr="https://im3-tub-ru.yandex.net/i?id=e0c6d37a783558f3f0a0abd16aa9f8a3-l&amp;n=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18" y="182199"/>
            <a:ext cx="5723535" cy="6535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 descr="https://im0-tub-ru.yandex.net/i?id=256c2118a8f41b6123bc5028078f7181-l&amp;n=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0" y="167052"/>
            <a:ext cx="5697641" cy="655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2987213" y="443195"/>
            <a:ext cx="29980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Старый барин приходил,</a:t>
            </a:r>
          </a:p>
          <a:p>
            <a:r>
              <a:rPr lang="ru-RU" dirty="0">
                <a:solidFill>
                  <a:srgbClr val="FFFF00"/>
                </a:solidFill>
              </a:rPr>
              <a:t>И к стволу прижавшись.</a:t>
            </a:r>
          </a:p>
          <a:p>
            <a:r>
              <a:rPr lang="ru-RU" dirty="0">
                <a:solidFill>
                  <a:srgbClr val="FFFF00"/>
                </a:solidFill>
              </a:rPr>
              <a:t>Как с родним с ним говорил,</a:t>
            </a:r>
          </a:p>
          <a:p>
            <a:r>
              <a:rPr lang="ru-RU" dirty="0">
                <a:solidFill>
                  <a:srgbClr val="FFFF00"/>
                </a:solidFill>
              </a:rPr>
              <a:t>Слезы пряча, вжавшись.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Но минули годы те,</a:t>
            </a:r>
          </a:p>
          <a:p>
            <a:r>
              <a:rPr lang="ru-RU" dirty="0">
                <a:solidFill>
                  <a:srgbClr val="FFFF00"/>
                </a:solidFill>
              </a:rPr>
              <a:t>Тайны клен не выдал,</a:t>
            </a:r>
          </a:p>
          <a:p>
            <a:r>
              <a:rPr lang="ru-RU" dirty="0">
                <a:solidFill>
                  <a:srgbClr val="FFFF00"/>
                </a:solidFill>
              </a:rPr>
              <a:t>Все стоит один во мгле</a:t>
            </a:r>
          </a:p>
          <a:p>
            <a:r>
              <a:rPr lang="ru-RU" dirty="0">
                <a:solidFill>
                  <a:srgbClr val="FFFF00"/>
                </a:solidFill>
              </a:rPr>
              <a:t>Гордый и открытый...</a:t>
            </a:r>
          </a:p>
        </p:txBody>
      </p:sp>
    </p:spTree>
    <p:extLst>
      <p:ext uri="{BB962C8B-B14F-4D97-AF65-F5344CB8AC3E}">
        <p14:creationId xmlns:p14="http://schemas.microsoft.com/office/powerpoint/2010/main" val="3061245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1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8" y="220632"/>
            <a:ext cx="11723077" cy="6461522"/>
          </a:xfrm>
          <a:prstGeom prst="rect">
            <a:avLst/>
          </a:prstGeom>
        </p:spPr>
      </p:pic>
      <p:pic>
        <p:nvPicPr>
          <p:cNvPr id="6" name="Рисунок 5" descr="Добрые пожелания смайлики картинки гифки анимаци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38" y="3953608"/>
            <a:ext cx="3483219" cy="2482362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441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-1" y="0"/>
            <a:ext cx="12192001" cy="6858000"/>
          </a:xfrm>
          <a:prstGeom prst="frame">
            <a:avLst>
              <a:gd name="adj1" fmla="val 2756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445477" y="433753"/>
            <a:ext cx="11277600" cy="6025661"/>
          </a:xfrm>
          <a:prstGeom prst="frame">
            <a:avLst>
              <a:gd name="adj1" fmla="val 3745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955" y="676980"/>
            <a:ext cx="75946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/>
              <a:t>Использованные источники</a:t>
            </a:r>
            <a:r>
              <a:rPr lang="ru-RU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7999" y="1751204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http://</a:t>
            </a:r>
            <a:r>
              <a:rPr lang="ru-RU" sz="2800" dirty="0" smtClean="0"/>
              <a:t>www.liveinternet.ru-- </a:t>
            </a:r>
            <a:r>
              <a:rPr lang="ru-RU" sz="2800" dirty="0"/>
              <a:t>стихи о </a:t>
            </a:r>
            <a:r>
              <a:rPr lang="ru-RU" sz="2800" dirty="0" smtClean="0"/>
              <a:t>клене.</a:t>
            </a:r>
            <a:endParaRPr lang="ru-RU" sz="2800" dirty="0"/>
          </a:p>
          <a:p>
            <a:r>
              <a:rPr lang="ru-RU" sz="2800" dirty="0"/>
              <a:t>https://</a:t>
            </a:r>
            <a:r>
              <a:rPr lang="ru-RU" sz="2800" dirty="0" smtClean="0"/>
              <a:t>yandex.ru </a:t>
            </a:r>
            <a:r>
              <a:rPr lang="ru-RU" sz="2800" dirty="0"/>
              <a:t>– фото </a:t>
            </a:r>
            <a:r>
              <a:rPr lang="ru-RU" sz="2800" dirty="0" smtClean="0"/>
              <a:t>клена.</a:t>
            </a:r>
          </a:p>
          <a:p>
            <a:r>
              <a:rPr lang="ru-RU" sz="2800" dirty="0"/>
              <a:t>http://zaycev.net-песня о </a:t>
            </a:r>
            <a:r>
              <a:rPr lang="ru-RU" sz="2800" dirty="0" err="1" smtClean="0"/>
              <a:t>клене,ВИА</a:t>
            </a:r>
            <a:r>
              <a:rPr lang="ru-RU" sz="2800" dirty="0" smtClean="0"/>
              <a:t>  </a:t>
            </a:r>
            <a:r>
              <a:rPr lang="ru-RU" sz="2800" dirty="0"/>
              <a:t>»</a:t>
            </a:r>
            <a:r>
              <a:rPr lang="ru-RU" sz="2800" dirty="0" smtClean="0"/>
              <a:t>Синяя птица».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70621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452</Words>
  <Application>Microsoft Office PowerPoint</Application>
  <PresentationFormat>Широкоэкранный</PresentationFormat>
  <Paragraphs>101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9</cp:revision>
  <dcterms:created xsi:type="dcterms:W3CDTF">2017-03-11T15:23:33Z</dcterms:created>
  <dcterms:modified xsi:type="dcterms:W3CDTF">2017-03-11T18:54:52Z</dcterms:modified>
</cp:coreProperties>
</file>