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B4C71EC6-210F-42DE-9C53-41977AD35B3D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" TargetMode="External"/><Relationship Id="rId2" Type="http://schemas.openxmlformats.org/officeDocument/2006/relationships/hyperlink" Target="http://www.alldostoevsky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Соня Мармеладова</a:t>
            </a:r>
            <a:endParaRPr lang="ru-RU" dirty="0"/>
          </a:p>
        </p:txBody>
      </p:sp>
      <p:pic>
        <p:nvPicPr>
          <p:cNvPr id="5" name="Picture 2" descr="C:\Users\Ната\Desktop\Sonja_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427" y="3501008"/>
            <a:ext cx="3276840" cy="2177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945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Соня </a:t>
            </a:r>
            <a:r>
              <a:rPr lang="ru-RU" dirty="0" err="1"/>
              <a:t>мармеладова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Соня Мармеладова, без сомнения, это один из самых известных и любимых всеми образов, созданных Достоевским в его романах и повестях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2926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765448"/>
          </a:xfrm>
        </p:spPr>
        <p:txBody>
          <a:bodyPr>
            <a:normAutofit fontScale="90000"/>
          </a:bodyPr>
          <a:lstStyle/>
          <a:p>
            <a:r>
              <a:rPr lang="ru-RU" dirty="0"/>
              <a:t>Характер Сони </a:t>
            </a:r>
            <a:r>
              <a:rPr lang="ru-RU" dirty="0" smtClean="0"/>
              <a:t>Мармеладовой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Характер и личность Сони Мармеладовой автор не часто описывает в романе и не использует большое количество эпитетов.  Таким способом Достоевский хотел сделать персонаж Сони легким и ненавязчивым, почти незаметным. Это была его задумка.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9259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1124744"/>
            <a:ext cx="724937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Ниже представлены несколько цитат о Соне Мармеладовой и ее личности.  </a:t>
            </a:r>
            <a:endParaRPr lang="ru-RU" dirty="0" smtClean="0"/>
          </a:p>
          <a:p>
            <a:r>
              <a:rPr lang="ru-RU" dirty="0" smtClean="0"/>
              <a:t>Соня </a:t>
            </a:r>
            <a:r>
              <a:rPr lang="ru-RU" dirty="0"/>
              <a:t>Мармеладова: добрая и милосердная </a:t>
            </a:r>
            <a:endParaRPr lang="ru-RU" dirty="0" smtClean="0"/>
          </a:p>
          <a:p>
            <a:r>
              <a:rPr lang="ru-RU" dirty="0" smtClean="0"/>
              <a:t>"...</a:t>
            </a:r>
            <a:r>
              <a:rPr lang="ru-RU" dirty="0"/>
              <a:t>да вы еще не знаете, не знаете, какое это сердце, какая это девушка! ...  </a:t>
            </a:r>
            <a:endParaRPr lang="ru-RU" dirty="0"/>
          </a:p>
          <a:p>
            <a:r>
              <a:rPr lang="ru-RU" dirty="0" smtClean="0"/>
              <a:t>...</a:t>
            </a:r>
            <a:r>
              <a:rPr lang="ru-RU" dirty="0"/>
              <a:t>Да она свое последнее платье скинет, продаст, босая пойдет, а вам отдаст, коль вам надо будет, вот она какая!   </a:t>
            </a:r>
            <a:endParaRPr lang="ru-RU" dirty="0" smtClean="0"/>
          </a:p>
          <a:p>
            <a:r>
              <a:rPr lang="ru-RU" dirty="0" smtClean="0"/>
              <a:t>Она </a:t>
            </a:r>
            <a:r>
              <a:rPr lang="ru-RU" dirty="0"/>
              <a:t>и желтый‑то билет получила, потому что мои же дети с голоду пропадали, себя за нас продала!.." (Катерина Ивановна, мачеха Сони) </a:t>
            </a:r>
            <a:endParaRPr lang="ru-RU" dirty="0" smtClean="0"/>
          </a:p>
          <a:p>
            <a:r>
              <a:rPr lang="ru-RU" dirty="0" smtClean="0"/>
              <a:t>Кроткая </a:t>
            </a:r>
            <a:r>
              <a:rPr lang="ru-RU" dirty="0"/>
              <a:t>и робкая </a:t>
            </a:r>
            <a:endParaRPr lang="ru-RU" dirty="0" smtClean="0"/>
          </a:p>
          <a:p>
            <a:r>
              <a:rPr lang="ru-RU" dirty="0" smtClean="0"/>
              <a:t>"</a:t>
            </a:r>
            <a:r>
              <a:rPr lang="ru-RU" dirty="0"/>
              <a:t>Соня, робкая от природы..." (автор</a:t>
            </a:r>
            <a:r>
              <a:rPr lang="ru-RU" dirty="0" smtClean="0"/>
              <a:t>)«</a:t>
            </a:r>
          </a:p>
          <a:p>
            <a:r>
              <a:rPr lang="ru-RU" dirty="0" smtClean="0"/>
              <a:t>...</a:t>
            </a:r>
            <a:r>
              <a:rPr lang="ru-RU" dirty="0"/>
              <a:t>обидеть ее всякий мог почти безнаказанно..." (автор) </a:t>
            </a:r>
            <a:endParaRPr lang="ru-RU" dirty="0" smtClean="0"/>
          </a:p>
          <a:p>
            <a:r>
              <a:rPr lang="ru-RU" dirty="0" smtClean="0"/>
              <a:t>Терпеливая </a:t>
            </a:r>
            <a:r>
              <a:rPr lang="ru-RU" dirty="0"/>
              <a:t>и безропотная </a:t>
            </a:r>
            <a:endParaRPr lang="ru-RU" dirty="0" smtClean="0"/>
          </a:p>
          <a:p>
            <a:r>
              <a:rPr lang="ru-RU" dirty="0" smtClean="0"/>
              <a:t>"...</a:t>
            </a:r>
            <a:r>
              <a:rPr lang="ru-RU" dirty="0"/>
              <a:t>Она, конечно, с терпением и почти безропотно могла все перенести..." (автор)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758802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837456"/>
          </a:xfrm>
        </p:spPr>
        <p:txBody>
          <a:bodyPr>
            <a:normAutofit fontScale="90000"/>
          </a:bodyPr>
          <a:lstStyle/>
          <a:p>
            <a:r>
              <a:rPr lang="ru-RU" dirty="0"/>
              <a:t>Внешность Сони </a:t>
            </a:r>
            <a:r>
              <a:rPr lang="ru-RU" dirty="0" smtClean="0"/>
              <a:t>Мармеладовой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Внешность Сони Мармеладовой была своеобразным "зеркалом" ее душевных качеств. Достоевский "наделил" Соню голубыми глазами, светлыми волосами и детским выражением лица. Эта внешность у многих людей ассоциируется с ангельской чистотой и невинностью. Соне Мармеладовой было около 18 лет, но выглядела она гораздо моложе из-за детского выражения лица.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0441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837456"/>
          </a:xfrm>
        </p:spPr>
        <p:txBody>
          <a:bodyPr>
            <a:normAutofit fontScale="90000"/>
          </a:bodyPr>
          <a:lstStyle/>
          <a:p>
            <a:r>
              <a:rPr lang="ru-RU" dirty="0"/>
              <a:t>Вот некоторые цитаты о внешности Сони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85750" indent="-285750">
              <a:buFontTx/>
              <a:buChar char="-"/>
            </a:pPr>
            <a:r>
              <a:rPr lang="ru-RU" dirty="0" smtClean="0"/>
              <a:t>"</a:t>
            </a:r>
            <a:r>
              <a:rPr lang="ru-RU" dirty="0"/>
              <a:t>лет восемнадцати"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"</a:t>
            </a:r>
            <a:r>
              <a:rPr lang="ru-RU" dirty="0"/>
              <a:t>малого роста"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"</a:t>
            </a:r>
            <a:r>
              <a:rPr lang="ru-RU" dirty="0" err="1"/>
              <a:t>белокуренькая</a:t>
            </a:r>
            <a:r>
              <a:rPr lang="ru-RU" dirty="0"/>
              <a:t>, личико всегда бледненькое, худенькое"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"</a:t>
            </a:r>
            <a:r>
              <a:rPr lang="ru-RU" dirty="0"/>
              <a:t>довольно хорошенькая блондинка"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"</a:t>
            </a:r>
            <a:r>
              <a:rPr lang="ru-RU" dirty="0"/>
              <a:t>с замечательными голубыми глазами" </a:t>
            </a:r>
            <a:endParaRPr lang="ru-RU" dirty="0" smtClean="0"/>
          </a:p>
          <a:p>
            <a:pPr indent="0">
              <a:buNone/>
            </a:pPr>
            <a:r>
              <a:rPr lang="ru-RU" dirty="0" smtClean="0"/>
              <a:t>-     "</a:t>
            </a:r>
            <a:r>
              <a:rPr lang="ru-RU" dirty="0"/>
              <a:t>она казалась почти еще девочкой, гораздо моложе своих лет, совсем почти ребенком</a:t>
            </a:r>
            <a:r>
              <a:rPr lang="ru-RU" dirty="0" smtClean="0"/>
              <a:t>"</a:t>
            </a: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331640" y="2420888"/>
            <a:ext cx="6400800" cy="3048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-27432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Char char="v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3074" name="Picture 2" descr="C:\Users\Ната\Desktop\125922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005140"/>
            <a:ext cx="1295937" cy="2200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9545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765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Комната сони </a:t>
            </a:r>
            <a:r>
              <a:rPr lang="ru-RU" dirty="0" err="1" smtClean="0"/>
              <a:t>мармеладовой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2420888"/>
            <a:ext cx="6400800" cy="3048001"/>
          </a:xfrm>
        </p:spPr>
        <p:txBody>
          <a:bodyPr>
            <a:noAutofit/>
          </a:bodyPr>
          <a:lstStyle/>
          <a:p>
            <a:pPr indent="0">
              <a:buNone/>
            </a:pPr>
            <a:r>
              <a:rPr lang="ru-RU" sz="900" dirty="0"/>
              <a:t>"...Она прошла в третий этаж, повернула в галерею и позвонила в девятый </a:t>
            </a:r>
            <a:r>
              <a:rPr lang="ru-RU" sz="900" dirty="0" err="1"/>
              <a:t>нумер</a:t>
            </a:r>
            <a:r>
              <a:rPr lang="ru-RU" sz="900" dirty="0"/>
              <a:t>, на дверях которого было написано мелом: „Капернаумов портной</a:t>
            </a:r>
            <a:r>
              <a:rPr lang="ru-RU" sz="900" dirty="0" smtClean="0"/>
              <a:t>“...</a:t>
            </a:r>
          </a:p>
          <a:p>
            <a:pPr indent="0">
              <a:buNone/>
            </a:pPr>
            <a:r>
              <a:rPr lang="ru-RU" sz="900" dirty="0" smtClean="0"/>
              <a:t>"...</a:t>
            </a:r>
            <a:r>
              <a:rPr lang="ru-RU" sz="900" dirty="0"/>
              <a:t>к дому на канаве, где жила Соня. Дом был трехэтажный, старый и зеленого цвета..." </a:t>
            </a:r>
            <a:endParaRPr lang="ru-RU" sz="900" dirty="0"/>
          </a:p>
          <a:p>
            <a:pPr indent="0">
              <a:buNone/>
            </a:pPr>
            <a:r>
              <a:rPr lang="ru-RU" sz="900" dirty="0" smtClean="0"/>
              <a:t>"...</a:t>
            </a:r>
            <a:r>
              <a:rPr lang="ru-RU" sz="900" dirty="0"/>
              <a:t>в углу на дворе вход на узкую и темную лестницу..." </a:t>
            </a:r>
            <a:endParaRPr lang="ru-RU" sz="900" dirty="0" smtClean="0"/>
          </a:p>
          <a:p>
            <a:pPr indent="0">
              <a:buNone/>
            </a:pPr>
            <a:r>
              <a:rPr lang="ru-RU" sz="900" dirty="0" smtClean="0"/>
              <a:t>"...</a:t>
            </a:r>
            <a:r>
              <a:rPr lang="ru-RU" sz="900" dirty="0"/>
              <a:t>Сонина комната походила как будто на сарай, имела вид весьма не правильного четырехугольника, и это придавало ей что-то уродливое. </a:t>
            </a:r>
            <a:endParaRPr lang="ru-RU" sz="900" dirty="0"/>
          </a:p>
          <a:p>
            <a:pPr indent="0">
              <a:buNone/>
            </a:pPr>
            <a:r>
              <a:rPr lang="ru-RU" sz="900" dirty="0"/>
              <a:t>Стена с тремя окнами, выходившая на канаву, перерезывала комнату как-то вкось, отчего один угол, ужасно острый, убегал куда-то вглубь, так что его, при слабом освещении, даже и разглядеть нельзя было хорошенько; другой же угол был уже слишком безобразно тупой. Во всей этой большой комнате почти совсем не было мебели. В углу, направо, находилась кровать; подле нее, ближе к двери, стул. По той же стене, где была кровать, у самых дверей в чужую квартиру, стоял простой тесовый стол, покрытый синенькою скатертью; около стола два плетеных стула... </a:t>
            </a:r>
            <a:endParaRPr lang="ru-RU" sz="900" dirty="0" smtClean="0"/>
          </a:p>
          <a:p>
            <a:pPr indent="0">
              <a:buNone/>
            </a:pPr>
            <a:r>
              <a:rPr lang="ru-RU" sz="900" dirty="0"/>
              <a:t>...небольшой, простого дерева комод, как бы затерявшийся в пустоте. Вот все, что было в комнате. Желтоватые, обшмыганные и истасканные обои почернели по всем углам; должно быть, здесь бывало сыро и угарно зимой. Бедность была видимая; даже у кровати не было занавесок." </a:t>
            </a:r>
            <a:endParaRPr lang="ru-RU" sz="900" dirty="0"/>
          </a:p>
        </p:txBody>
      </p:sp>
      <p:pic>
        <p:nvPicPr>
          <p:cNvPr id="2050" name="Picture 2" descr="C:\Users\Ната\Desktop\2-216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952893"/>
            <a:ext cx="1113460" cy="154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762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Соня Мармеладова была единственным человеком, которому доверил свою страшную тайну Раскольников.  Он "выбрал" Соню, потому что почувствовал в ней родственную душу - грешную и глубоко страдающую. Признание Раскольникова Соне - очень важный эпизод романа. В этом же эпизоде Раскольников рассказывает Соне о своем разочаровании в своей теории.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8216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765448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ДопОЛНИТЕЛЬНАЯ</a:t>
            </a:r>
            <a:r>
              <a:rPr lang="ru-RU" dirty="0" smtClean="0"/>
              <a:t> ИНФОРМАЦИЯ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Подготовил:</a:t>
            </a:r>
          </a:p>
          <a:p>
            <a:pPr indent="0">
              <a:buNone/>
            </a:pPr>
            <a:r>
              <a:rPr lang="ru-RU" dirty="0" smtClean="0"/>
              <a:t>Астафьев Владислав(10-а класс)</a:t>
            </a:r>
          </a:p>
          <a:p>
            <a:pPr marL="285750" indent="-285750"/>
            <a:r>
              <a:rPr lang="ru-RU" dirty="0" smtClean="0"/>
              <a:t>Источники:</a:t>
            </a:r>
          </a:p>
          <a:p>
            <a:pPr indent="0"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linkClick r:id="rId2"/>
              </a:rPr>
              <a:t>Преступление </a:t>
            </a: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linkClick r:id="rId2"/>
              </a:rPr>
              <a:t>и наказание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linkClick r:id="rId2"/>
              </a:rPr>
              <a:t>анализ</a:t>
            </a:r>
            <a:endParaRPr lang="ru-RU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indent="0">
              <a:buNone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linkClick r:id="rId3"/>
              </a:rPr>
              <a:t>Википедия-свободная энциклопедия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60369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20</TotalTime>
  <Words>284</Words>
  <Application>Microsoft Office PowerPoint</Application>
  <PresentationFormat>Экран (4:3)</PresentationFormat>
  <Paragraphs>38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Кутюр</vt:lpstr>
      <vt:lpstr>Соня Мармеладова</vt:lpstr>
      <vt:lpstr>Соня мармеладова</vt:lpstr>
      <vt:lpstr>Характер Сони Мармеладовой</vt:lpstr>
      <vt:lpstr>Презентация PowerPoint</vt:lpstr>
      <vt:lpstr>Внешность Сони Мармеладовой</vt:lpstr>
      <vt:lpstr>Вот некоторые цитаты о внешности Сони:</vt:lpstr>
      <vt:lpstr>Комната сони мармеладовой</vt:lpstr>
      <vt:lpstr>Презентация PowerPoint</vt:lpstr>
      <vt:lpstr>ДопОЛНИТЕЛЬНАЯ ИНФОРМАЦИЯ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Соня Мармеладова</dc:title>
  <dc:creator>Ната</dc:creator>
  <cp:lastModifiedBy>Ната</cp:lastModifiedBy>
  <cp:revision>3</cp:revision>
  <dcterms:created xsi:type="dcterms:W3CDTF">2016-03-30T03:46:31Z</dcterms:created>
  <dcterms:modified xsi:type="dcterms:W3CDTF">2016-03-30T04:18:18Z</dcterms:modified>
</cp:coreProperties>
</file>