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7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5790D2-32A7-48BD-881B-54F49ABD0E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6A2C71-BF7B-498F-8083-CE20CF1A2E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D6D4EE-DCC8-4F20-BBB2-73A388FBED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CD0AE-3619-4896-956B-B174540338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F5EB3-FCC6-4F1B-BE74-F1FEBFA725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94856-31D6-45A2-A5D8-26D20ABB8A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8972D-DA3E-4F1D-BE16-2DCD1CC3CD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75F25-B709-4C67-8811-466498BD66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CBB08-1114-4DC0-BDEE-47E1317BC5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B9E924-4D02-48E5-ACDF-3663DE1AC5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2133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52815D-A084-4BE0-8608-AAAF0E5E0A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936D2-E25B-4623-A98A-156A67DCCB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B02CA-9224-4371-BD5C-D0CD051ED1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2CE65-C561-4153-8040-25196D3A67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7CD7C-6366-49CE-A612-2DFF80EE4B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2CEBC7-DCF3-4F7C-B488-5BCF8AF943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9151E3-90F1-4B25-8966-19D1E7C0BB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9A62E-96F9-4E45-A810-01822FA5C1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4393E-3067-47A0-B82D-4E32CFF2C7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E5C1B-4853-4BD2-8654-48D128090E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67366A-3107-48F2-8248-8CA0DF2070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10400" y="381000"/>
            <a:ext cx="2057400" cy="5745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81000"/>
            <a:ext cx="6019800" cy="5745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89211F-0C37-4531-895B-9DA47D57D2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3C3A85-C6A8-458E-BE21-0DFAFC8144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5E31B9-4ACD-4A10-93E6-427F37A1EF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693B17-47CD-4EE0-B1F0-C5284C7E07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FAE856-FEFE-4BD8-8DDE-BBEA18E5D2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76887-6292-4EEE-ACB4-E9B9F3CB8F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9B45F-E12E-46F2-8958-F983BB11E4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970F1-5E8C-45EF-8FF3-F816E2F4BB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ED22B-9A71-4A9E-AD0C-5306A95B0E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1D8C47-EDF4-4D5C-BC6C-D8A9FD15AE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AEEA4-B966-442F-AA2C-7C2CA597F9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D1AC0-4E73-4C62-B352-E74559ADD6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0F8E3-1682-45F3-894F-F1F715266F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326177-3641-4496-82C1-892AF11331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D340F-280A-45B1-8947-AA21A3B888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6C3CE-9857-4CD2-AF3D-F8D15DBD55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61C906-A5D5-4238-8003-2858997730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829677-9573-4BDA-92D7-329D69D714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8DA2F9-F4DE-41DB-B524-1978A230E0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F65E28-A436-4BE3-89F0-7D93FEDE87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0F63E-B0B4-4657-B8F7-98769A03A7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BBBF2-CB4A-4279-A0BA-B3B4680F58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2133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D91C43-9FBC-4419-87B9-CD2D58E13F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22E21-0951-4316-BEC0-63BA8D70D2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6847D8-38B9-4200-93D5-001476260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79DA9-00C6-4ED2-B615-E60E25C23E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F09CF-914B-4EC0-87A4-4EA3A93149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F4F25-6BD5-4E4E-AEFB-9AC9C5718C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1CAD57-0C6E-4CC8-A4AC-B784D85352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3024B-F6AB-4FA7-8FBA-D2E02789AE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C320BF-1DA2-43FB-9A74-0DB25C8B66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3CC26-D15A-4EE4-AC84-B701AF3E89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C6A2FA-5155-4D2C-8EDE-B873E55872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10400" y="381000"/>
            <a:ext cx="2057400" cy="5745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81000"/>
            <a:ext cx="6019800" cy="5745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E12DF6-04D2-4A61-B29F-149F13E893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BD8C8-29C7-4950-8874-4A30D433C4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84ED2-CCAF-4D95-A4F0-219ED0DEFA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6D86C-2938-4BD2-A1AE-A0C9B88405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90F3CC-7612-42F2-8870-C600665EBF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97D05-B0A8-4806-8602-98DF292711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F4999F-C710-431A-A11B-2A35D4CCA7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EDF68-18A5-4E1C-BFAA-204927293A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8F1672-5FD6-4E7B-BCCE-406B7B8A9E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0F5554-177C-4EF5-9673-CFD0CA0CDE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98A8A4-C1BF-4885-88A2-66D0CA1D0F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CFA3B-9E9E-4947-B102-91E16338BE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3195EC-FD67-4431-A2B3-95D96DCC01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BC6691-C429-495A-86C2-21E227C029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3EECA-6097-466D-B003-297FB72376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2B52AE-C448-42D1-A598-C6E7D6285D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44E81-C58D-42D1-A87A-904DB37FCC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58AADC-D96B-4BCB-99D4-9D800B8FC4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B6C7E-2222-4CB9-BCCA-BB50525538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0E034B-3ECA-4DAE-9D56-7C887DCE6F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D0887-CCE4-4425-803B-BA1DB9C6E2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387085-7F67-4C29-9320-78B723B6E2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2133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FD5CB-0BC8-4575-8C57-45A9C31341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34A4C9-A749-42AB-B580-36FF56D9F7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3CFC4C-CE77-4DBA-91B5-902F9FDEE4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772DA-17E1-4B80-B650-71F02FA568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3733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8AB1FD-96E7-4237-880B-1518492BE2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48389-56C9-46B8-8F89-7444DC6E3C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9DCB79-3D00-4307-9DC5-A013689D02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2E1875-6459-40A7-93D9-BD10667F6F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5FB9D-E2F5-42A6-AA76-9F62D5C3EF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C37E41-0F69-49CF-BB44-5512C23351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7ACFB-3A6C-4DA5-92BF-01A980E687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10400" y="381000"/>
            <a:ext cx="2057400" cy="5745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81000"/>
            <a:ext cx="6019800" cy="5745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C2C79-8FFB-42EC-9077-09410C98C9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25.02.2013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heel spokes="3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185483-3946-4D55-9A8C-7769DDA4180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81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620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BF846A0-A982-484B-9B5C-780EE98156B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F5AE446-392C-4BD8-A9C5-E28216A286A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A7AC81-CA2C-4E8E-9655-2B0FA959CFB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81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620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A4A6DA0-749C-4394-8262-0F64920D094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4933607-A486-45EB-81DE-08E2BA88BE5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4C59FF-44FB-45E2-869E-62046353B22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81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620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8951DD1-6EE1-42A2-82A9-A97B5A2FDC8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0166" y="500042"/>
            <a:ext cx="6000792" cy="3477875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Презентация к уроку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окружающий мир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 класс 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теме: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«На берегу космического океана»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(по курсу В. А.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Самкова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57422" y="4714884"/>
            <a:ext cx="4572000" cy="1477328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Выполнила</a:t>
            </a:r>
          </a:p>
          <a:p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Алексеенко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Галина Александровна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МБОУ  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Духовщинская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средняя школа 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им. П. К. Козлова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500042"/>
            <a:ext cx="8001056" cy="58477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Первый искусственный спутник Земли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перв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428736"/>
            <a:ext cx="7572428" cy="4910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85720" y="500042"/>
            <a:ext cx="8572560" cy="58477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Современный искусственный спутник Земли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соврем спут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1428736"/>
            <a:ext cx="7715304" cy="514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4480" y="285728"/>
            <a:ext cx="5929354" cy="52322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Первые космические пассажиры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maltra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1071546"/>
            <a:ext cx="3739857" cy="5429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643570" y="3000372"/>
            <a:ext cx="3000396" cy="58477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Собака Лайка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GD4880837@A-view-of-Laika,-Nov-8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30" y="285728"/>
            <a:ext cx="8653340" cy="6215106"/>
          </a:xfrm>
          <a:prstGeom prst="rect">
            <a:avLst/>
          </a:prstGeom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.jpg"/>
          <p:cNvPicPr>
            <a:picLocks noChangeAspect="1"/>
          </p:cNvPicPr>
          <p:nvPr/>
        </p:nvPicPr>
        <p:blipFill>
          <a:blip r:embed="rId2"/>
          <a:srcRect l="3431" t="2188" r="4003" b="16409"/>
          <a:stretch>
            <a:fillRect/>
          </a:stretch>
        </p:blipFill>
        <p:spPr>
          <a:xfrm>
            <a:off x="1643042" y="1000108"/>
            <a:ext cx="5828016" cy="58578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3108" y="285728"/>
            <a:ext cx="4643470" cy="52322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Собаки Белка и Стрелка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3108" y="285728"/>
            <a:ext cx="4214842" cy="52322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В музее космонавтики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0_64dac_8dda99ae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928670"/>
            <a:ext cx="7643834" cy="5723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0008-007-Naz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02" y="988384"/>
            <a:ext cx="7537512" cy="5598096"/>
          </a:xfrm>
          <a:prstGeom prst="rect">
            <a:avLst/>
          </a:prstGeom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14290"/>
            <a:ext cx="5143536" cy="95410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Первый космонавт Земли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Юрий Алексеевич Гагарин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3e76a653b94d17f400b42cdf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857364"/>
            <a:ext cx="4367631" cy="3912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42974637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597" y="1297632"/>
            <a:ext cx="4143403" cy="5560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285728"/>
            <a:ext cx="7858180" cy="52322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Международная космическая станция  (МКС)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8075187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071546"/>
            <a:ext cx="7022969" cy="55618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s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7" y="1142985"/>
            <a:ext cx="7008891" cy="5429288"/>
          </a:xfrm>
          <a:prstGeom prst="rect">
            <a:avLst/>
          </a:prstGeom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285728"/>
            <a:ext cx="7858180" cy="95410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Работа космонавтов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на международной космической станции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834933710.jpg"/>
          <p:cNvPicPr>
            <a:picLocks noChangeAspect="1"/>
          </p:cNvPicPr>
          <p:nvPr/>
        </p:nvPicPr>
        <p:blipFill>
          <a:blip r:embed="rId2"/>
          <a:srcRect b="2139"/>
          <a:stretch>
            <a:fillRect/>
          </a:stretch>
        </p:blipFill>
        <p:spPr>
          <a:xfrm>
            <a:off x="785786" y="1643050"/>
            <a:ext cx="7483436" cy="4851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Yuri_Gidzenko_ISS_Leonardo_Modu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4224" y="1714488"/>
            <a:ext cx="7391081" cy="4714908"/>
          </a:xfrm>
          <a:prstGeom prst="rect">
            <a:avLst/>
          </a:prstGeom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В.А., Романова Н.И. Окружающий мир: учебник для 2 класса общеобразовательных учреждений: в 2 ч. Ч. 1. Человек и природа – М.: ООО «Русское слово – учебник», 2012.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http://images.yandex.ru/yandsearch?text</a:t>
            </a:r>
            <a:endParaRPr lang="ru-RU" dirty="0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53">
  <a:themeElements>
    <a:clrScheme name="053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05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53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3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3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3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3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3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3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3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3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3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3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3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3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3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3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3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1_colormaster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2_colormaster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olormaster">
  <a:themeElements>
    <a:clrScheme name="3_colormaster 8">
      <a:dk1>
        <a:srgbClr val="000000"/>
      </a:dk1>
      <a:lt1>
        <a:srgbClr val="64F0BE"/>
      </a:lt1>
      <a:dk2>
        <a:srgbClr val="1C1C1C"/>
      </a:dk2>
      <a:lt2>
        <a:srgbClr val="4D4D4D"/>
      </a:lt2>
      <a:accent1>
        <a:srgbClr val="008000"/>
      </a:accent1>
      <a:accent2>
        <a:srgbClr val="00FFFF"/>
      </a:accent2>
      <a:accent3>
        <a:srgbClr val="B8F6DB"/>
      </a:accent3>
      <a:accent4>
        <a:srgbClr val="000000"/>
      </a:accent4>
      <a:accent5>
        <a:srgbClr val="AAC0AA"/>
      </a:accent5>
      <a:accent6>
        <a:srgbClr val="00E7E7"/>
      </a:accent6>
      <a:hlink>
        <a:srgbClr val="3366FF"/>
      </a:hlink>
      <a:folHlink>
        <a:srgbClr val="FFCC66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olormaster">
  <a:themeElements>
    <a:clrScheme name="4_colormaster 8">
      <a:dk1>
        <a:srgbClr val="000000"/>
      </a:dk1>
      <a:lt1>
        <a:srgbClr val="64F0BE"/>
      </a:lt1>
      <a:dk2>
        <a:srgbClr val="1C1C1C"/>
      </a:dk2>
      <a:lt2>
        <a:srgbClr val="4D4D4D"/>
      </a:lt2>
      <a:accent1>
        <a:srgbClr val="008000"/>
      </a:accent1>
      <a:accent2>
        <a:srgbClr val="00FFFF"/>
      </a:accent2>
      <a:accent3>
        <a:srgbClr val="B8F6DB"/>
      </a:accent3>
      <a:accent4>
        <a:srgbClr val="000000"/>
      </a:accent4>
      <a:accent5>
        <a:srgbClr val="AAC0AA"/>
      </a:accent5>
      <a:accent6>
        <a:srgbClr val="00E7E7"/>
      </a:accent6>
      <a:hlink>
        <a:srgbClr val="3366FF"/>
      </a:hlink>
      <a:folHlink>
        <a:srgbClr val="FFCC66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colormaster">
  <a:themeElements>
    <a:clrScheme name="5_colormaster 8">
      <a:dk1>
        <a:srgbClr val="000000"/>
      </a:dk1>
      <a:lt1>
        <a:srgbClr val="64F0BE"/>
      </a:lt1>
      <a:dk2>
        <a:srgbClr val="1C1C1C"/>
      </a:dk2>
      <a:lt2>
        <a:srgbClr val="4D4D4D"/>
      </a:lt2>
      <a:accent1>
        <a:srgbClr val="008000"/>
      </a:accent1>
      <a:accent2>
        <a:srgbClr val="00FFFF"/>
      </a:accent2>
      <a:accent3>
        <a:srgbClr val="B8F6DB"/>
      </a:accent3>
      <a:accent4>
        <a:srgbClr val="000000"/>
      </a:accent4>
      <a:accent5>
        <a:srgbClr val="AAC0AA"/>
      </a:accent5>
      <a:accent6>
        <a:srgbClr val="00E7E7"/>
      </a:accent6>
      <a:hlink>
        <a:srgbClr val="3366FF"/>
      </a:hlink>
      <a:folHlink>
        <a:srgbClr val="FFCC66"/>
      </a:folHlink>
    </a:clrScheme>
    <a:fontScheme name="5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colormaster">
  <a:themeElements>
    <a:clrScheme name="6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6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colormaster">
  <a:themeElements>
    <a:clrScheme name="7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7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colormaster">
  <a:themeElements>
    <a:clrScheme name="8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8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Презентация31</Template>
  <TotalTime>53</TotalTime>
  <Words>110</Words>
  <PresentationFormat>Экран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053</vt:lpstr>
      <vt:lpstr>1_colormaster</vt:lpstr>
      <vt:lpstr>2_colormaster</vt:lpstr>
      <vt:lpstr>3_colormaster</vt:lpstr>
      <vt:lpstr>4_colormaster</vt:lpstr>
      <vt:lpstr>5_colormaster</vt:lpstr>
      <vt:lpstr>6_colormaster</vt:lpstr>
      <vt:lpstr>7_colormaster</vt:lpstr>
      <vt:lpstr>8_colormaster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Катя</cp:lastModifiedBy>
  <cp:revision>12</cp:revision>
  <dcterms:created xsi:type="dcterms:W3CDTF">2013-02-05T15:51:09Z</dcterms:created>
  <dcterms:modified xsi:type="dcterms:W3CDTF">2013-02-25T18:03:04Z</dcterms:modified>
</cp:coreProperties>
</file>