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78" r:id="rId6"/>
    <p:sldId id="261" r:id="rId7"/>
    <p:sldId id="279" r:id="rId8"/>
    <p:sldId id="262" r:id="rId9"/>
    <p:sldId id="265" r:id="rId10"/>
    <p:sldId id="263" r:id="rId11"/>
    <p:sldId id="264" r:id="rId12"/>
    <p:sldId id="267" r:id="rId13"/>
    <p:sldId id="266" r:id="rId14"/>
    <p:sldId id="277" r:id="rId15"/>
    <p:sldId id="268" r:id="rId16"/>
    <p:sldId id="269" r:id="rId17"/>
    <p:sldId id="272" r:id="rId18"/>
    <p:sldId id="273" r:id="rId19"/>
    <p:sldId id="276" r:id="rId20"/>
    <p:sldId id="271" r:id="rId21"/>
    <p:sldId id="275" r:id="rId22"/>
    <p:sldId id="274" r:id="rId23"/>
    <p:sldId id="27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D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33" autoAdjust="0"/>
  </p:normalViewPr>
  <p:slideViewPr>
    <p:cSldViewPr>
      <p:cViewPr>
        <p:scale>
          <a:sx n="84" d="100"/>
          <a:sy n="84" d="100"/>
        </p:scale>
        <p:origin x="15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68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59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606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318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29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579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81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304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447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775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78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308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779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258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141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229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946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ADA5B227-A1FE-44E9-9D35-679D058A3ABF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4C0475A0-3192-4A2A-B121-3D8F04E9B0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7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E%D0%B1%D0%B8%D1%80%D0%B0%D1%82%D0%B5%D0%BB%D1%8C%D1%81%D1%82%D0%B2%D0%BE" TargetMode="External"/><Relationship Id="rId2" Type="http://schemas.openxmlformats.org/officeDocument/2006/relationships/hyperlink" Target="http://ru.wikipedia.org/wiki/%D0%9E%D1%85%D0%BE%D1%8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E%D0%B4%D0%BE%D0%BC%D0%B0%D1%88%D0%BD%D0%B8%D0%B2%D0%B0%D0%BD%D0%B8%D0%B5" TargetMode="External"/><Relationship Id="rId5" Type="http://schemas.openxmlformats.org/officeDocument/2006/relationships/hyperlink" Target="http://ru.wikipedia.org/wiki/%D0%97%D0%B5%D0%BC%D0%BB%D0%B5%D0%B4%D0%B5%D0%BB%D0%B8%D0%B5" TargetMode="External"/><Relationship Id="rId4" Type="http://schemas.openxmlformats.org/officeDocument/2006/relationships/hyperlink" Target="http://ru.wikipedia.org/wiki/%D0%A0%D1%8B%D0%B1%D0%BE%D0%BB%D0%BE%D0%B2%D1%81%D1%82%D0%B2%D0%BE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A%D0%BE%D1%88%D0%BA%D0%B0" TargetMode="External"/><Relationship Id="rId3" Type="http://schemas.openxmlformats.org/officeDocument/2006/relationships/hyperlink" Target="http://ru.wikipedia.org/wiki/%D0%9C%D0%BE%D0%BB%D0%BE%D0%BA%D0%BE" TargetMode="External"/><Relationship Id="rId7" Type="http://schemas.openxmlformats.org/officeDocument/2006/relationships/hyperlink" Target="http://ru.wikipedia.org/wiki/%D0%A1%D0%BE%D0%B1%D0%B0%D0%BA%D0%B0" TargetMode="External"/><Relationship Id="rId2" Type="http://schemas.openxmlformats.org/officeDocument/2006/relationships/hyperlink" Target="http://ru.wikipedia.org/wiki/%D0%9C%D1%8F%D1%81%D0%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F%D0%BB%D1%83%D0%B3" TargetMode="External"/><Relationship Id="rId5" Type="http://schemas.openxmlformats.org/officeDocument/2006/relationships/hyperlink" Target="http://ru.wikipedia.org/wiki/%D0%A8%D0%BA%D1%83%D1%80%D1%8B" TargetMode="External"/><Relationship Id="rId4" Type="http://schemas.openxmlformats.org/officeDocument/2006/relationships/hyperlink" Target="http://ru.wikipedia.org/wiki/%D0%AF%D0%B9%D1%86%D0%B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hyperlink" Target="http://ru.wikipedia.org/wiki/%D0%9A%D0%BE%D0%B7%D0%B0" TargetMode="External"/><Relationship Id="rId7" Type="http://schemas.openxmlformats.org/officeDocument/2006/relationships/hyperlink" Target="http://ru.wikipedia.org/wiki/%D0%9E%D0%BB%D0%B5%D0%BD%D1%8C" TargetMode="External"/><Relationship Id="rId12" Type="http://schemas.openxmlformats.org/officeDocument/2006/relationships/image" Target="../media/image13.jpeg"/><Relationship Id="rId2" Type="http://schemas.openxmlformats.org/officeDocument/2006/relationships/hyperlink" Target="http://ru.wikipedia.org/wiki/%D0%9A%D0%BE%D1%80%D0%BE%D0%B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2%D0%B5%D1%80%D0%B1%D0%BB%D1%8E%D0%B4" TargetMode="External"/><Relationship Id="rId11" Type="http://schemas.openxmlformats.org/officeDocument/2006/relationships/image" Target="../media/image12.jpeg"/><Relationship Id="rId5" Type="http://schemas.openxmlformats.org/officeDocument/2006/relationships/hyperlink" Target="http://ru.wikipedia.org/wiki/%D0%A1%D0%B2%D0%B8%D0%BD%D1%8C%D1%8F_%D0%B4%D0%BE%D0%BC%D0%B0%D1%88%D0%BD%D1%8F%D1%8F" TargetMode="External"/><Relationship Id="rId10" Type="http://schemas.openxmlformats.org/officeDocument/2006/relationships/image" Target="../media/image11.jpeg"/><Relationship Id="rId4" Type="http://schemas.openxmlformats.org/officeDocument/2006/relationships/hyperlink" Target="http://ru.wikipedia.org/wiki/%D0%9E%D0%B2%D1%86%D0%B0" TargetMode="External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0042" y="1181246"/>
            <a:ext cx="7406640" cy="321197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ЖИВОТНОВОДСТВО</a:t>
            </a:r>
            <a:b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4714884"/>
            <a:ext cx="4752528" cy="132386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классов </a:t>
            </a:r>
          </a:p>
          <a:p>
            <a:pPr algn="ctr"/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Лаптова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Надежда Алексеевна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www.pro-israel.ru/wp-content/gallery/nesmotrya-ni-na-chto-stroimsya/krc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9391" y="816620"/>
            <a:ext cx="2006597" cy="1347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http://www.ksaa.zaural.ru/images/stories/photo/2013/07/uchenye-kgsha-jivotnovodam-regiona-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6073" y="882998"/>
            <a:ext cx="2214578" cy="1337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Содержимое 3" descr="http://www.profi-forex.org/system/news/A09-23_1.jp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5056" y="862922"/>
            <a:ext cx="2071702" cy="13572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http://www.chernoburki.ru/wp-content/gallery/chernoburki/0106la0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35075" y="4620176"/>
            <a:ext cx="1714512" cy="1513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Содержимое 3" descr="http://www.valstietis.lt/var/ezwebin_site/storage/images/rubrikos/zemes-ukis/pirma-ketvirti-lietuvoje-pagaminta-maziau-mesos/877421-1-lit-LT/Pirma-ketvirti-Lietuvoje-pagaminta-maziau-mesos_img_newsarticle560.jpg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38632" y="3068961"/>
            <a:ext cx="1857356" cy="1374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Содержимое 3" descr="http://b.foto.radikal.ru/0603/8b4f831a9ee4.jpg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28713" y="3157803"/>
            <a:ext cx="1941937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http://dosaafnso.ru/upload/dogs/img_1946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2685" y="3068961"/>
            <a:ext cx="1916444" cy="1374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истории</a:t>
            </a:r>
            <a:r>
              <a:rPr lang="ru-RU" dirty="0" smtClean="0"/>
              <a:t>..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708920"/>
            <a:ext cx="7498080" cy="3512432"/>
          </a:xfrm>
        </p:spPr>
        <p:txBody>
          <a:bodyPr/>
          <a:lstStyle/>
          <a:p>
            <a:pPr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Животноводство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наиболее древний промысел человечества после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Охота"/>
              </a:rPr>
              <a:t>охоты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Собирательство"/>
              </a:rPr>
              <a:t>собирательства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Рыболовство"/>
              </a:rPr>
              <a:t>рыболовства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освоенный наряду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Земледелие"/>
              </a:rPr>
              <a:t>земледелием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Появлению животноводства предшествовал процесс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Одомашнивание"/>
              </a:rPr>
              <a:t>одомашнивания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определённых видов диких зверей.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5970" y="2564904"/>
            <a:ext cx="7498080" cy="5962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животные могли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жить рядом с человеком, принося при этом ему определённую пользу — как источник пищи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Мясо"/>
              </a:rPr>
              <a:t>мясо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Молоко"/>
              </a:rPr>
              <a:t>молоко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птичьи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Яйцо"/>
              </a:rPr>
              <a:t>яйца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источник сырья для изготовления одежды или строительства хижин (например,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Шкуры"/>
              </a:rPr>
              <a:t>шкуры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как рабочие (например, тянущие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Плуг"/>
              </a:rPr>
              <a:t>плуг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ездовые животные, как животные для охраны имущества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Собака"/>
              </a:rPr>
              <a:t>собака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Кошка"/>
              </a:rPr>
              <a:t>кошка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20052" y="1849435"/>
            <a:ext cx="4075936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Пригодными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одомашнивания и получения животноводческих продуктов оказались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Корова"/>
              </a:rPr>
              <a:t>коровы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Коза"/>
              </a:rPr>
              <a:t>козы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Овца"/>
              </a:rPr>
              <a:t>овцы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Свинья домашняя"/>
              </a:rPr>
              <a:t>свиньи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Верблюд"/>
              </a:rPr>
              <a:t>верблюды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Олень"/>
              </a:rPr>
              <a:t>олени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некоторые другие животные</a:t>
            </a:r>
            <a:r>
              <a:rPr lang="ru-RU" dirty="0"/>
              <a:t>. </a:t>
            </a:r>
          </a:p>
        </p:txBody>
      </p:sp>
      <p:pic>
        <p:nvPicPr>
          <p:cNvPr id="4" name="Рисунок 3" descr="http://img.rufox.ru/files/big2/549080.jpg"/>
          <p:cNvPicPr/>
          <p:nvPr/>
        </p:nvPicPr>
        <p:blipFill>
          <a:blip r:embed="rId8"/>
          <a:srcRect l="25975" t="21154" r="7322" b="21581"/>
          <a:stretch>
            <a:fillRect/>
          </a:stretch>
        </p:blipFill>
        <p:spPr bwMode="auto">
          <a:xfrm>
            <a:off x="5214943" y="4077072"/>
            <a:ext cx="2890862" cy="2071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cdn.endata.cx/data/gb/images/118/680/3719198/5f0f40d6-0315-4895-bdbb-29911d87fcbb.JPEG"/>
          <p:cNvPicPr/>
          <p:nvPr/>
        </p:nvPicPr>
        <p:blipFill>
          <a:blip r:embed="rId9"/>
          <a:srcRect l="18439" t="3846" r="12125" b="12393"/>
          <a:stretch>
            <a:fillRect/>
          </a:stretch>
        </p:blipFill>
        <p:spPr bwMode="auto">
          <a:xfrm>
            <a:off x="482175" y="1643097"/>
            <a:ext cx="2000232" cy="1571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http://www.graycell.ru/picture/big/ovca3.jpg"/>
          <p:cNvPicPr/>
          <p:nvPr/>
        </p:nvPicPr>
        <p:blipFill>
          <a:blip r:embed="rId10"/>
          <a:srcRect l="9200" t="4800" r="16600" b="3000"/>
          <a:stretch>
            <a:fillRect/>
          </a:stretch>
        </p:blipFill>
        <p:spPr bwMode="auto">
          <a:xfrm>
            <a:off x="315943" y="3344850"/>
            <a:ext cx="1195384" cy="1500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http://cs314924.vk.me/v314924854/19b0/WBQTy6ceLB8.jpg"/>
          <p:cNvPicPr/>
          <p:nvPr/>
        </p:nvPicPr>
        <p:blipFill>
          <a:blip r:embed="rId11"/>
          <a:srcRect l="19333" r="12500"/>
          <a:stretch>
            <a:fillRect/>
          </a:stretch>
        </p:blipFill>
        <p:spPr bwMode="auto">
          <a:xfrm>
            <a:off x="3179979" y="692696"/>
            <a:ext cx="1233482" cy="1323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http://astrobl.ru/sites/default/files/images/additional/verblud.jpg"/>
          <p:cNvPicPr/>
          <p:nvPr/>
        </p:nvPicPr>
        <p:blipFill>
          <a:blip r:embed="rId12"/>
          <a:srcRect l="29167" t="29111" r="22667" b="17111"/>
          <a:stretch>
            <a:fillRect/>
          </a:stretch>
        </p:blipFill>
        <p:spPr bwMode="auto">
          <a:xfrm>
            <a:off x="2678894" y="2285992"/>
            <a:ext cx="2357454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http://mp3dot.ru/images/art/7/9/6/8/b_7968d27aaa4270a.jpg"/>
          <p:cNvPicPr/>
          <p:nvPr/>
        </p:nvPicPr>
        <p:blipFill rotWithShape="1">
          <a:blip r:embed="rId13"/>
          <a:srcRect l="19308" t="24147" r="21145" b="12092"/>
          <a:stretch/>
        </p:blipFill>
        <p:spPr bwMode="auto">
          <a:xfrm>
            <a:off x="1716279" y="4489795"/>
            <a:ext cx="3240360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 сельского хозяйства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96646" indent="-514350">
              <a:buAutoNum type="arabicParenR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Растениеводство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выращивание культурных растений:</a:t>
            </a:r>
          </a:p>
          <a:p>
            <a:pPr marL="596646" indent="-514350">
              <a:buFont typeface="Wingdings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зерновые культуры</a:t>
            </a:r>
          </a:p>
          <a:p>
            <a:pPr marL="596646" indent="-514350">
              <a:buFont typeface="Wingdings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овощные культуры</a:t>
            </a:r>
          </a:p>
          <a:p>
            <a:pPr marL="596646" indent="-514350">
              <a:buFont typeface="Wingdings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плодовые культуры</a:t>
            </a:r>
          </a:p>
          <a:p>
            <a:pPr marL="596646" indent="-514350">
              <a:buFont typeface="Wingdings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кормовые культуры</a:t>
            </a:r>
          </a:p>
          <a:p>
            <a:pPr marL="596646" indent="-514350">
              <a:buFont typeface="Wingdings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прядильные культуры</a:t>
            </a:r>
          </a:p>
          <a:p>
            <a:pPr marL="596646" indent="-514350">
              <a:buFont typeface="Wingdings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декоративные культуры</a:t>
            </a:r>
          </a:p>
          <a:p>
            <a:pPr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Животноводство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ЖИВОТНОВОДСТВО </a:t>
            </a:r>
            <a:r>
              <a:rPr lang="ru-RU" dirty="0">
                <a:solidFill>
                  <a:srgbClr val="FFFF00"/>
                </a:solidFill>
              </a:rPr>
              <a:t>-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276872"/>
            <a:ext cx="7862150" cy="439248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хозяйства;</a:t>
            </a:r>
          </a:p>
          <a:p>
            <a:pPr>
              <a:buNone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разведение сельскохозяйственных животных, ценных пушных зверей, рыб, пчел и др.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3637247"/>
              </p:ext>
            </p:extLst>
          </p:nvPr>
        </p:nvGraphicFramePr>
        <p:xfrm>
          <a:off x="2411760" y="332656"/>
          <a:ext cx="4680520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0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Животноводство</a:t>
                      </a:r>
                      <a:endParaRPr lang="ru-RU" sz="200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Скотоводство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Свиноводство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Овцеводство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Коневодство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Птицеводство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Пчеловодство 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Верблюдоводство 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Муловодство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Рыболовство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Оленеводство 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Козоводство 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Собаководство 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Звероводство 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Кролиководство 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Ословодство 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08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скотоводство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www.pro-israel.ru/wp-content/gallery/nesmotrya-ni-na-chto-stroimsya/krc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39552" y="1661411"/>
            <a:ext cx="3335133" cy="27363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 descr="http://xn----7sbhmg0b5af4g.xn--p1ai/uploads/posts/2014-01/1390928048_argentin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6" t="10030" r="8764"/>
          <a:stretch/>
        </p:blipFill>
        <p:spPr bwMode="auto">
          <a:xfrm flipH="1">
            <a:off x="5076056" y="1661411"/>
            <a:ext cx="3744415" cy="25837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enc.cap.ru/pics/%D1%81%D0%BA%D0%BE%D1%82%D0%BE%D0%B2%D0%BE%D0%B4%D1%81%D1%82%D0%B2%D0%BE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933" y="4221088"/>
            <a:ext cx="5172955" cy="24700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козоводство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www.agrosibir.ru/assets/drgalleries/423/big_Edzaeva_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 rot="20653140">
            <a:off x="574828" y="2334133"/>
            <a:ext cx="4498391" cy="3530600"/>
          </a:xfrm>
          <a:prstGeom prst="roundRect">
            <a:avLst>
              <a:gd name="adj" fmla="val 11111"/>
            </a:avLst>
          </a:prstGeom>
          <a:ln w="190500" cap="rnd">
            <a:solidFill>
              <a:srgbClr val="FFFF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122" name="Picture 2" descr="https://ethnology.files.wordpress.com/2010/02/goat_herd-1024x768.jpg?w=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4218">
            <a:off x="4923291" y="2565365"/>
            <a:ext cx="3888432" cy="3511277"/>
          </a:xfrm>
          <a:prstGeom prst="roundRect">
            <a:avLst>
              <a:gd name="adj" fmla="val 11111"/>
            </a:avLst>
          </a:prstGeom>
          <a:ln w="190500" cap="rnd">
            <a:solidFill>
              <a:srgbClr val="92D05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свиноводство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www.board365.com/images/desk/106900_24863_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3519" y="733040"/>
            <a:ext cx="2913942" cy="28184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http://agrotimeteh.com.ua/wp-content/uploads/2013/10/%D1%82%D0%B5%D0%BA%D1%80%D0%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264849"/>
            <a:ext cx="5089014" cy="45733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fotomastak.ru/wp-content/uploads/2013/09/svini-umnye-i-chistoplotnye-zhivotnye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73359"/>
            <a:ext cx="42862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овцеводство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www.valstietis.lt/var/ezwebin_site/storage/images/rubrikos/zemes-ukis/pirma-ketvirti-lietuvoje-pagaminta-maziau-mesos/877421-1-lit-LT/Pirma-ketvirti-Lietuvoje-pagaminta-maziau-mesos_img_newsarticle560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283968" y="1282030"/>
            <a:ext cx="4545140" cy="3530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098" name="Picture 2" descr="http://glusk.by/wp-content/uploads/2015/01/1174026_116398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2671">
            <a:off x="323529" y="2636912"/>
            <a:ext cx="4320480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пчеловодство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www.profi-forex.org/system/news/A09-23_1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 rot="491632">
            <a:off x="5197242" y="1658885"/>
            <a:ext cx="3342360" cy="2950464"/>
          </a:xfrm>
          <a:prstGeom prst="rect">
            <a:avLst/>
          </a:prstGeom>
          <a:ln w="127000" cap="rnd">
            <a:solidFill>
              <a:srgbClr val="92D05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4" name="Picture 2" descr="http://www.ro.all.biz/img/ro/catalog/middle/4162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5156">
            <a:off x="544646" y="1982206"/>
            <a:ext cx="3172946" cy="26689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2D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zauralonline.ru/images/photos/medium/cb906bf7bf1089a5f2fbd5a8870703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916" y="3789040"/>
            <a:ext cx="3086183" cy="2831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2D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4909" y="601275"/>
            <a:ext cx="6343672" cy="70986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птицеводство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www.imgs.su/tmp/2013-07-17/1374040774-58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0883090">
            <a:off x="276162" y="1365483"/>
            <a:ext cx="2903672" cy="26765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http://www.ksaa.zaural.ru/images/stories/photo/2013/07/uchenye-kgsha-jivotnovodam-regiona-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20641990">
            <a:off x="237826" y="4513615"/>
            <a:ext cx="2097495" cy="2023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6" name="Picture 2" descr="http://agroinfo.com/wp-content/uploads/2014/07/%D1%86%D1%8B%D0%BF%D0%BB%D1%8B%D1%82%D0%B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5432">
            <a:off x="2092021" y="4316150"/>
            <a:ext cx="2376264" cy="19638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mg1.liveinternet.ru/images/attach/c/1/63/701/63701342_virashivanieguseiiuto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6402">
            <a:off x="5312768" y="1326110"/>
            <a:ext cx="2857500" cy="2057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vkurse.ua/i/2013-09/bum-investirovaniya-v-pticevodstv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7458">
            <a:off x="4836518" y="3848791"/>
            <a:ext cx="3810000" cy="2381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azov.kiev.ua/pic/ferma13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8228" y="3105969"/>
            <a:ext cx="4357686" cy="3500438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http://open.az/uploads/posts/2013-06/thumbs/1371618056_98478801_2749438_6o36g6behcc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960" y="2963093"/>
            <a:ext cx="4786314" cy="3643314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170" name="Picture 2" descr="http://images.ru.prom.st/16237848_w640_h640_strausy_0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071" y="274558"/>
            <a:ext cx="4056385" cy="3341563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41" y="678215"/>
            <a:ext cx="6343672" cy="70986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рыбоводство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duchiesfarms.com/images/catfish%20farm%202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 rot="370363">
            <a:off x="3563888" y="1777320"/>
            <a:ext cx="5256584" cy="32828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0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http://www.fermer1.ru/sites/default/files/11_107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21224497">
            <a:off x="310572" y="2129697"/>
            <a:ext cx="3059831" cy="2571768"/>
          </a:xfrm>
          <a:prstGeom prst="rect">
            <a:avLst/>
          </a:prstGeom>
          <a:ln w="127000" cap="rnd">
            <a:solidFill>
              <a:srgbClr val="FF00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218" name="Picture 2" descr="http://sdelanounas.ru/i/c/3/c3RhdGljMi5haWYucnUvcGljdHVyZXMvMjAxMjAyLzE2NDAuanBnP19faWQ9MzA3NTk=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118271"/>
            <a:ext cx="4272409" cy="24299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0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оленеводство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krasnoyarsk.er.ru/media/userdata/news/2012/10/12/5dd06fad4c66fa2acfa18fbde22f068f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67544" y="1835149"/>
            <a:ext cx="4707466" cy="3530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prstDash val="sysDash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2" name="Picture 2" descr="http://nevsedoma.com.ua/images/2010/194/2/siberi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878" y="3717032"/>
            <a:ext cx="4518703" cy="30081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prstDash val="dash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://fermer.od.ua/wp-content/uploads/2011/01/gn2995_b-300x2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2554">
            <a:off x="571405" y="2108131"/>
            <a:ext cx="2857500" cy="2057401"/>
          </a:xfrm>
          <a:prstGeom prst="rect">
            <a:avLst/>
          </a:prstGeom>
          <a:ln w="2286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upload.wikimedia.org/wikipedia/commons/thumb/8/8e/Young_lipizzaner.jpg/300px-Young_lipizzaner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4725">
            <a:off x="5396118" y="2010227"/>
            <a:ext cx="2930979" cy="1944216"/>
          </a:xfrm>
          <a:prstGeom prst="rect">
            <a:avLst/>
          </a:prstGeom>
          <a:ln w="2286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fullhdoboi.ru/_ph/3/2205590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r="18483" b="12000"/>
          <a:stretch/>
        </p:blipFill>
        <p:spPr bwMode="auto">
          <a:xfrm>
            <a:off x="2326638" y="3933056"/>
            <a:ext cx="4536504" cy="2448272"/>
          </a:xfrm>
          <a:prstGeom prst="rect">
            <a:avLst/>
          </a:prstGeom>
          <a:ln w="2286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муловодство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content.foto.mail.ru/mail/gluck231/_answers/i-94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95536" y="1844824"/>
            <a:ext cx="4248472" cy="3456384"/>
          </a:xfrm>
          <a:prstGeom prst="rect">
            <a:avLst/>
          </a:prstGeom>
          <a:ln w="228600" cap="sq" cmpd="thickThin">
            <a:solidFill>
              <a:srgbClr val="FFFF00"/>
            </a:solidFill>
            <a:prstDash val="lgDashDot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290" name="Picture 2" descr="http://interesnie-fakti.net/wp-content/uploads/2013/04/mul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564904"/>
            <a:ext cx="4632449" cy="4079304"/>
          </a:xfrm>
          <a:prstGeom prst="rect">
            <a:avLst/>
          </a:prstGeom>
          <a:ln w="228600" cap="sq" cmpd="thickThin">
            <a:solidFill>
              <a:srgbClr val="FFFF00"/>
            </a:solidFill>
            <a:prstDash val="lgDashDot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31822" y="460366"/>
            <a:ext cx="6343672" cy="70986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собаководство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http://xn--80addfba7artbte.xn--p1ai/images/photos/medium/article176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8283">
            <a:off x="397816" y="1436706"/>
            <a:ext cx="3978859" cy="3343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5195">
            <a:off x="4919773" y="568870"/>
            <a:ext cx="3647597" cy="3153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4" name="Picture 4" descr="http://u.jimdo.com/www400/o/sf197681969203c4d/emotion/crop/header.jpg?t=133730249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4"/>
          <a:stretch/>
        </p:blipFill>
        <p:spPr bwMode="auto">
          <a:xfrm>
            <a:off x="3345924" y="3624368"/>
            <a:ext cx="5568553" cy="2900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кролиководство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www.o-moloke.ru/staff_files/6398844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47664" y="2097644"/>
            <a:ext cx="5295900" cy="353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http://www.1zoom.ru/prev2/248/2478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11232"/>
            <a:ext cx="2857500" cy="1795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1.liveinternet.ru/images/attach/c/5/84/733/84733167_large_60394ksy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838205"/>
            <a:ext cx="2952328" cy="2254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ословодство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40" name="Picture 4" descr="http://moto-planeta.ru/uploads/gallery/main/5/94723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220" y="1919189"/>
            <a:ext cx="3940088" cy="3607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img1.liveinternet.ru/images/attach/b/4/103/267/103267269_8272538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1" r="14900"/>
          <a:stretch/>
        </p:blipFill>
        <p:spPr bwMode="auto">
          <a:xfrm>
            <a:off x="293728" y="2060848"/>
            <a:ext cx="3024336" cy="33242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i0.wp.com/www.limto.ru/wp-content/uploads/2014/06/146.jpg?resize=300%2C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687" y="2928639"/>
            <a:ext cx="2448272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верблюдоводство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www.maaam.ru/images/users/photos/medium/ec70a9ab3ca44dbdd9868b25c56adbce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055023" y="1844824"/>
            <a:ext cx="4710178" cy="3530600"/>
          </a:xfrm>
          <a:prstGeom prst="rect">
            <a:avLst/>
          </a:prstGeom>
          <a:ln w="228600" cap="sq" cmpd="thickThin">
            <a:solidFill>
              <a:srgbClr val="00B0F0"/>
            </a:solidFill>
            <a:prstDash val="sysDot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314" name="Picture 2" descr="http://club.foto.ru/gallery/images/preview/2003/10/03/1230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4392488" cy="4248472"/>
          </a:xfrm>
          <a:prstGeom prst="rect">
            <a:avLst/>
          </a:prstGeom>
          <a:ln w="228600" cap="sq" cmpd="thickThin">
            <a:solidFill>
              <a:srgbClr val="00B0F0"/>
            </a:solidFill>
            <a:prstDash val="sysDot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8666" y="537882"/>
            <a:ext cx="6343672" cy="70986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звероводство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http://www.mneploho.net/images/users/photos/medium/3b021bc435b67d272b172fa0f7e4385f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80080" y="2047744"/>
            <a:ext cx="3668724" cy="3105159"/>
          </a:xfrm>
          <a:prstGeom prst="ellipse">
            <a:avLst/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http://www.chernoburki.ru/wp-content/gallery/chernoburki/0106la0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20867994">
            <a:off x="376909" y="3801611"/>
            <a:ext cx="3086934" cy="2727726"/>
          </a:xfrm>
          <a:prstGeom prst="ellipse">
            <a:avLst/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http://www.ya-fermer.ru/sites/default/files/1293096863_kashtanov_pesec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 rot="975246">
            <a:off x="5366194" y="1002925"/>
            <a:ext cx="3462343" cy="219075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http://www.nhptv.org/natureworks/graphics/mink2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 rot="877805">
            <a:off x="5012770" y="3726620"/>
            <a:ext cx="3810909" cy="2445045"/>
          </a:xfrm>
          <a:prstGeom prst="ellipse">
            <a:avLst/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http://agroprom.lenobl.ru/Pictures/photogallery/min/1305908584enot_zolotistui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 rot="20898665">
            <a:off x="400247" y="957553"/>
            <a:ext cx="2378251" cy="2095414"/>
          </a:xfrm>
          <a:prstGeom prst="ellipse">
            <a:avLst/>
          </a:prstGeom>
          <a:ln w="190500" cap="rnd">
            <a:solidFill>
              <a:srgbClr val="C9D1C2"/>
            </a:solidFill>
            <a:prstDash val="sysDot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убление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185</TotalTime>
  <Words>111</Words>
  <Application>Microsoft Office PowerPoint</Application>
  <PresentationFormat>Экран (4:3)</PresentationFormat>
  <Paragraphs>54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Century Gothic</vt:lpstr>
      <vt:lpstr>Times New Roman</vt:lpstr>
      <vt:lpstr>Wingdings</vt:lpstr>
      <vt:lpstr>Wingdings 3</vt:lpstr>
      <vt:lpstr>Ион (конференц-зал)</vt:lpstr>
      <vt:lpstr>  ЖИВОТНОВОДСТВО  </vt:lpstr>
      <vt:lpstr>из истории..</vt:lpstr>
      <vt:lpstr>Презентация PowerPoint</vt:lpstr>
      <vt:lpstr>Презентация PowerPoint</vt:lpstr>
      <vt:lpstr>отрасли сельского хозяйства</vt:lpstr>
      <vt:lpstr>ЖИВОТНОВОДСТВО -</vt:lpstr>
      <vt:lpstr>Презентация PowerPoint</vt:lpstr>
      <vt:lpstr>скотоводство</vt:lpstr>
      <vt:lpstr>козоводство</vt:lpstr>
      <vt:lpstr>свиноводство</vt:lpstr>
      <vt:lpstr>овцеводство</vt:lpstr>
      <vt:lpstr>пчеловодство</vt:lpstr>
      <vt:lpstr>птицеводство</vt:lpstr>
      <vt:lpstr>Презентация PowerPoint</vt:lpstr>
      <vt:lpstr>рыбоводство</vt:lpstr>
      <vt:lpstr>оленеводство</vt:lpstr>
      <vt:lpstr>коневодство</vt:lpstr>
      <vt:lpstr>муловодство</vt:lpstr>
      <vt:lpstr>собаководство</vt:lpstr>
      <vt:lpstr>кролиководство</vt:lpstr>
      <vt:lpstr>ословодство</vt:lpstr>
      <vt:lpstr>верблюдоводство</vt:lpstr>
      <vt:lpstr>звероводство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Виталя</cp:lastModifiedBy>
  <cp:revision>21</cp:revision>
  <dcterms:created xsi:type="dcterms:W3CDTF">2014-01-29T16:59:45Z</dcterms:created>
  <dcterms:modified xsi:type="dcterms:W3CDTF">2017-03-10T15:01:26Z</dcterms:modified>
</cp:coreProperties>
</file>