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7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1F4B3-6F4F-4DBE-BE8B-0796CD3E5BCF}" type="datetimeFigureOut">
              <a:rPr lang="ru-RU" smtClean="0"/>
              <a:t>14.05.2013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37261-9640-4C58-8FB6-2A56059B3B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1756A-8FD4-4B7A-8F6A-88F0124E21E3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69408-8B98-4564-A682-F5D3363FAB3A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42251-ED50-45A3-87A4-55FF8423B3C0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7E38D-BBE2-4912-8691-B0FD6E418C17}" type="datetime1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F9439-E18D-44C6-8BE9-3387D9520CBA}" type="datetime1">
              <a:rPr lang="ru-RU" smtClean="0"/>
              <a:t>14.05.2013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1DD1A-9E36-4B87-BC0B-66C1C172F180}" type="datetime1">
              <a:rPr lang="ru-RU" smtClean="0"/>
              <a:t>14.05.2013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151AB-3F41-4EF9-B948-1005E184F55A}" type="datetime1">
              <a:rPr lang="ru-RU" smtClean="0"/>
              <a:t>14.05.2013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5CB5-7C37-4F83-BC99-B3ABCD7E4A67}" type="datetime1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745D3-AEA3-4914-8EF3-E698D9F97836}" type="datetime1">
              <a:rPr lang="ru-RU" smtClean="0"/>
              <a:t>14.05.2013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FA01-F88B-4F8E-B9DC-E98277FDD94A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79A49-B47A-42E1-8780-BA4EEDC9B3EB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CE126-C91F-45FA-80D5-10133789726B}" type="datetime1">
              <a:rPr lang="ru-RU" smtClean="0"/>
              <a:t>14.05.2013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Алексеенко Г.А.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71670" y="285728"/>
            <a:ext cx="5214974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Презентация к уроку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окружающий мир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 класс 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теме: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«Достопримечательности России»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(по курсу В. А.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Самкова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4572008"/>
            <a:ext cx="4572000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</a:p>
          <a:p>
            <a:pPr algn="ctr"/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Алексеенко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Галина Александровна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МБОУ 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Духовщинская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средняя школа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им. П. К. Козлова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002.radikal.ru/i198/1008/7f/198dbac875e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68566"/>
            <a:ext cx="6591318" cy="4951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142976" y="214290"/>
            <a:ext cx="685804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Волга – самая длинная река в Европе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и одна из самых больших на Земле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i052.radikal.ru/1006/19/849f60402c9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7072362" cy="53126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285852" y="357166"/>
            <a:ext cx="650085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Волга впадает в Каспийское море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0034" y="2000240"/>
            <a:ext cx="8143932" cy="20621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берегах Волги раскинулись красивые города: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Тверь, Ярославль, Нижний Новгород, Казань, Самара, Волгоград, Астрахань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www.bogoslov.ru/data/810/357/1234/147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7615"/>
            <a:ext cx="8429684" cy="6332250"/>
          </a:xfrm>
          <a:prstGeom prst="rect">
            <a:avLst/>
          </a:prstGeom>
          <a:noFill/>
        </p:spPr>
      </p:pic>
      <p:pic>
        <p:nvPicPr>
          <p:cNvPr id="2052" name="Picture 4" descr="http://www.ctnn.ru/data/objects/318/images/9789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19" y="214290"/>
            <a:ext cx="8572561" cy="6286544"/>
          </a:xfrm>
          <a:prstGeom prst="rect">
            <a:avLst/>
          </a:prstGeom>
          <a:noFill/>
        </p:spPr>
      </p:pic>
      <p:pic>
        <p:nvPicPr>
          <p:cNvPr id="2054" name="Picture 6" descr="http://open.az/uploads/posts/2009-06/1246350287_rrrrrr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0808" y="214290"/>
            <a:ext cx="8575145" cy="6357982"/>
          </a:xfrm>
          <a:prstGeom prst="rect">
            <a:avLst/>
          </a:prstGeom>
          <a:noFill/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3108" y="285728"/>
            <a:ext cx="457203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Куршская коса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stat18.privet.ru/lr/0a13cd0c76f0e16d1834e1dddb19b3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285860"/>
            <a:ext cx="6858048" cy="51516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357166"/>
            <a:ext cx="785818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Куршская коса расположена на побережье 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Балтийского моря, недалеко от Калининграда.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gorod.tomsk.ru/uploads/47343/1292732519/nature_russia_kurshskaya_kosa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71612"/>
            <a:ext cx="6572296" cy="49370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6" name="Picture 4" descr="http://www.infoarena.ru/infoa_files/users/7182/kurc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357298"/>
            <a:ext cx="7000924" cy="5258988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785926"/>
            <a:ext cx="7975952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Длина Куршской косы 98 км,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ширина – от 400 метров до трёх километров.  Над ней проходит древний птичий путь.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Куршская коса включена в Список Всемирного природного наследия.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www.yaplakal.com/uploads/post-3-129831924271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428604"/>
            <a:ext cx="8259407" cy="5715040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21region.org/uploads/posts/2011-09/1315985390_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8173614" cy="55007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285728"/>
            <a:ext cx="628654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«Танцующий» лес на Куршской косе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0" name="Picture 4" descr="http://gallery.forum-grad.ru/files/2/2/6/1/8/img2109danceforest680tz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8001056" cy="5327717"/>
          </a:xfrm>
          <a:prstGeom prst="rect">
            <a:avLst/>
          </a:prstGeom>
          <a:noFill/>
        </p:spPr>
      </p:pic>
      <p:pic>
        <p:nvPicPr>
          <p:cNvPr id="19462" name="Picture 6" descr="http://www.yaplakal.com/uploads/post-3-122894272387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000108"/>
            <a:ext cx="8001056" cy="5308758"/>
          </a:xfrm>
          <a:prstGeom prst="rect">
            <a:avLst/>
          </a:prstGeom>
          <a:noFill/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285728"/>
            <a:ext cx="7429552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Карельские петроглифы – это изображения, высеченные на камне.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Эти уникальные памятники созданы руками первобытного художника.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img-fotki.yandex.ru/get/6108/15716363.fd/0_71358_84bb3e7c_XL"/>
          <p:cNvPicPr>
            <a:picLocks noChangeAspect="1" noChangeArrowheads="1"/>
          </p:cNvPicPr>
          <p:nvPr/>
        </p:nvPicPr>
        <p:blipFill>
          <a:blip r:embed="rId2"/>
          <a:srcRect r="1099" b="4754"/>
          <a:stretch>
            <a:fillRect/>
          </a:stretch>
        </p:blipFill>
        <p:spPr bwMode="auto">
          <a:xfrm>
            <a:off x="1214414" y="2214554"/>
            <a:ext cx="6429420" cy="4357718"/>
          </a:xfrm>
          <a:prstGeom prst="rect">
            <a:avLst/>
          </a:prstGeom>
          <a:noFill/>
        </p:spPr>
      </p:pic>
      <p:pic>
        <p:nvPicPr>
          <p:cNvPr id="21508" name="Picture 4" descr="http://www.time.kg/uploads/posts/1309067679_pohod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14290"/>
            <a:ext cx="8251868" cy="6429420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488" y="357166"/>
            <a:ext cx="2786082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Озеро Селигер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www.bestreferat.ru/images/paper/65/03/586036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13712" cy="4500594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4480" y="285728"/>
            <a:ext cx="5572164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Селигере около 160 островов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://i04.fsimg.ru/1/tlog_box/1648/164829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763564" cy="5500726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285728"/>
            <a:ext cx="6643734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На острове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Столбный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находится 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Нилова пустынь – Древний монастырь.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1785918" y="714356"/>
            <a:ext cx="214314" cy="21352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2959883" y="754837"/>
            <a:ext cx="223838" cy="1428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78" name="Picture 2" descr="http://bms.24open.ru/images/980cf3f57fa87e6eefc1eab0ec9d54dd"/>
          <p:cNvPicPr>
            <a:picLocks noChangeAspect="1" noChangeArrowheads="1"/>
          </p:cNvPicPr>
          <p:nvPr/>
        </p:nvPicPr>
        <p:blipFill>
          <a:blip r:embed="rId2"/>
          <a:srcRect l="5050" t="7182" r="4040" b="5628"/>
          <a:stretch>
            <a:fillRect/>
          </a:stretch>
        </p:blipFill>
        <p:spPr bwMode="auto">
          <a:xfrm>
            <a:off x="1000100" y="1571612"/>
            <a:ext cx="7194827" cy="5036379"/>
          </a:xfrm>
          <a:prstGeom prst="rect">
            <a:avLst/>
          </a:prstGeom>
          <a:noFill/>
        </p:spPr>
      </p:pic>
      <p:pic>
        <p:nvPicPr>
          <p:cNvPr id="24580" name="Picture 4" descr="http://content.foto.mail.ru/mail/lena-kst/_blogs/i-17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00173"/>
            <a:ext cx="7215238" cy="5275579"/>
          </a:xfrm>
          <a:prstGeom prst="rect">
            <a:avLst/>
          </a:prstGeom>
          <a:noFill/>
        </p:spPr>
      </p:pic>
      <p:pic>
        <p:nvPicPr>
          <p:cNvPr id="24582" name="Picture 6" descr="http://www.cbossavia.ru/services/photo/images/400-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3" y="214290"/>
            <a:ext cx="8178637" cy="6429420"/>
          </a:xfrm>
          <a:prstGeom prst="rect">
            <a:avLst/>
          </a:prstGeom>
          <a:noFill/>
        </p:spPr>
      </p:pic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0364" y="285728"/>
            <a:ext cx="300039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Алтайские горы 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://img-fotki.yandex.ru/get/42/olgasheshokina.2/0_1728a_c4205770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1000108"/>
            <a:ext cx="8260877" cy="5500726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285728"/>
            <a:ext cx="7072362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Горная система Алтая представляет собой </a:t>
            </a:r>
          </a:p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несколько хребтов со множеством пещер, водопадов, рек и озёр.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snpltd.ru/Images/Products/Adventure_tourism_Altay_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85926"/>
            <a:ext cx="6429420" cy="4829683"/>
          </a:xfrm>
          <a:prstGeom prst="rect">
            <a:avLst/>
          </a:prstGeom>
          <a:noFill/>
        </p:spPr>
      </p:pic>
      <p:pic>
        <p:nvPicPr>
          <p:cNvPr id="26628" name="Picture 4" descr="http://img0.liveinternet.ru/images/attach/c/2/72/136/72136532_alt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1" y="1785926"/>
            <a:ext cx="6628025" cy="4857784"/>
          </a:xfrm>
          <a:prstGeom prst="rect">
            <a:avLst/>
          </a:prstGeom>
          <a:noFill/>
        </p:spPr>
      </p:pic>
      <p:pic>
        <p:nvPicPr>
          <p:cNvPr id="26630" name="Picture 6" descr="http://www.infokart.ru/wp-content/uploads/2011/04/adigei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14290"/>
            <a:ext cx="8327234" cy="6429420"/>
          </a:xfrm>
          <a:prstGeom prst="rect">
            <a:avLst/>
          </a:prstGeom>
          <a:noFill/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357166"/>
            <a:ext cx="707236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Кунгурская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ледяная пещера – 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одна из крупнейших пещер России.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http://young.rzd.ru/dbmm/images/41/4080/35062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643050"/>
            <a:ext cx="6572296" cy="4937009"/>
          </a:xfrm>
          <a:prstGeom prst="rect">
            <a:avLst/>
          </a:prstGeom>
          <a:noFill/>
        </p:spPr>
      </p:pic>
      <p:pic>
        <p:nvPicPr>
          <p:cNvPr id="27652" name="Picture 4" descr="http://img1.liveinternet.ru/images/attach/c/2/82/902/82902335_large_a6bfdffd607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571612"/>
            <a:ext cx="6827678" cy="5072098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1857364"/>
            <a:ext cx="7643866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Кунгурская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пещера находится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 Ледяной горе.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Пещере насчитывается более 60 озёр.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Длина ходов пещеры составляет более 5 км.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www.rgo.ru/wp-content/uploads/2010/12/kungurskay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929618" cy="5902946"/>
          </a:xfrm>
          <a:prstGeom prst="rect">
            <a:avLst/>
          </a:prstGeom>
          <a:noFill/>
        </p:spPr>
      </p:pic>
      <p:pic>
        <p:nvPicPr>
          <p:cNvPr id="28676" name="Picture 4" descr="http://perevalnext.ru/wp-content/uploads/2013/01/image0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7929618" cy="5929354"/>
          </a:xfrm>
          <a:prstGeom prst="rect">
            <a:avLst/>
          </a:prstGeom>
          <a:noFill/>
        </p:spPr>
      </p:pic>
      <p:pic>
        <p:nvPicPr>
          <p:cNvPr id="28678" name="Picture 6" descr="http://img3.proshkolu.ru/content/media/pic/std/2000000/1269000/1268770-d042df3778d67ac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00042"/>
            <a:ext cx="7988436" cy="6000792"/>
          </a:xfrm>
          <a:prstGeom prst="rect">
            <a:avLst/>
          </a:prstGeom>
          <a:noFill/>
        </p:spPr>
      </p:pic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43174" y="357166"/>
            <a:ext cx="371477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Вулканы Камчатки.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image.zn.ua/media/images/original/Mar2011/3132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285860"/>
            <a:ext cx="7887878" cy="52149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aksakal.info/uploads/posts/2012-03/1330916175_vulk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671773" cy="5500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4" name="Picture 4" descr="http://rewalls.com/pic/201101/1280x800/reWalls.com-192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00042"/>
            <a:ext cx="7650902" cy="5786478"/>
          </a:xfrm>
          <a:prstGeom prst="rect">
            <a:avLst/>
          </a:prstGeom>
          <a:noFill/>
        </p:spPr>
      </p:pic>
      <p:pic>
        <p:nvPicPr>
          <p:cNvPr id="30726" name="Picture 6" descr="http://salavat-portal.com/wp-content/uploads/2012/10/img507fe403cf13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500042"/>
            <a:ext cx="7643866" cy="5715040"/>
          </a:xfrm>
          <a:prstGeom prst="rect">
            <a:avLst/>
          </a:prstGeom>
          <a:noFill/>
        </p:spPr>
      </p:pic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Источники</a:t>
            </a:r>
            <a:endParaRPr kumimoji="0" lang="ru-RU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ru-RU" sz="2400" kern="0" dirty="0" err="1" smtClean="0">
                <a:latin typeface="Times New Roman" pitchFamily="18" charset="0"/>
                <a:cs typeface="Times New Roman" pitchFamily="18" charset="0"/>
              </a:rPr>
              <a:t>Самкова</a:t>
            </a: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 В.А., Романова Н.И. Окружающий мир: учебник для 2 класса общеобразовательных учреждений: в 2 ч. Ч. 2. Человек </a:t>
            </a:r>
            <a:r>
              <a:rPr lang="ru-RU" sz="2400" kern="0" smtClean="0">
                <a:latin typeface="Times New Roman" pitchFamily="18" charset="0"/>
                <a:cs typeface="Times New Roman" pitchFamily="18" charset="0"/>
              </a:rPr>
              <a:t>и общество </a:t>
            </a:r>
            <a:r>
              <a:rPr lang="ru-RU" sz="2400" kern="0" dirty="0" smtClean="0">
                <a:latin typeface="Times New Roman" pitchFamily="18" charset="0"/>
                <a:cs typeface="Times New Roman" pitchFamily="18" charset="0"/>
              </a:rPr>
              <a:t>– М.: ООО «Русское слово – учебник», 2012.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http://images.yandex.ru/yandsearch?text=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Алексеенко Г.А.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309</Words>
  <PresentationFormat>Экран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9</cp:revision>
  <dcterms:created xsi:type="dcterms:W3CDTF">2013-05-14T14:45:19Z</dcterms:created>
  <dcterms:modified xsi:type="dcterms:W3CDTF">2013-05-14T16:13:54Z</dcterms:modified>
</cp:coreProperties>
</file>