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8f91e_40e48573_or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7567" y="4214818"/>
            <a:ext cx="1337324" cy="1959036"/>
          </a:xfrm>
          <a:prstGeom prst="rect">
            <a:avLst/>
          </a:prstGeom>
        </p:spPr>
      </p:pic>
      <p:pic>
        <p:nvPicPr>
          <p:cNvPr id="3" name="Рисунок 2" descr="0_6fbfe_909f7aa8_X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6051" y="4105755"/>
            <a:ext cx="2000264" cy="2190902"/>
          </a:xfrm>
          <a:prstGeom prst="rect">
            <a:avLst/>
          </a:prstGeom>
        </p:spPr>
      </p:pic>
      <p:pic>
        <p:nvPicPr>
          <p:cNvPr id="4" name="Рисунок 3" descr="0_8af6e_3d70401e_ori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513" y="4167978"/>
            <a:ext cx="1857388" cy="2126725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785786" y="5214950"/>
            <a:ext cx="1143008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3+2 -1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357554" y="5286388"/>
            <a:ext cx="1143008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8-1-2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6929454" y="5286388"/>
            <a:ext cx="1143008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7+1+1</a:t>
            </a:r>
            <a:endParaRPr lang="ru-RU" dirty="0"/>
          </a:p>
        </p:txBody>
      </p:sp>
      <p:pic>
        <p:nvPicPr>
          <p:cNvPr id="8" name="Рисунок 7" descr="house (1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13" y="0"/>
            <a:ext cx="1872002" cy="2520000"/>
          </a:xfrm>
          <a:prstGeom prst="rect">
            <a:avLst/>
          </a:prstGeom>
        </p:spPr>
      </p:pic>
      <p:pic>
        <p:nvPicPr>
          <p:cNvPr id="9" name="Рисунок 8" descr="house (1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2323" y="0"/>
            <a:ext cx="1872002" cy="2520000"/>
          </a:xfrm>
          <a:prstGeom prst="rect">
            <a:avLst/>
          </a:prstGeom>
        </p:spPr>
      </p:pic>
      <p:pic>
        <p:nvPicPr>
          <p:cNvPr id="10" name="Рисунок 9" descr="house (1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613" y="0"/>
            <a:ext cx="1872002" cy="2520000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4429124" y="1214422"/>
            <a:ext cx="785818" cy="107157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4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57224" y="1285860"/>
            <a:ext cx="714380" cy="100013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5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643834" y="1357298"/>
            <a:ext cx="714380" cy="10001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9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91 -0.18293 C -0.11441 -0.19958 -0.12326 -0.19796 -0.13732 -0.20744 C -0.14462 -0.2123 -0.1493 -0.21716 -0.15729 -0.2197 C -0.16441 -0.22618 -0.17257 -0.22918 -0.18038 -0.23404 C -0.18403 -0.2419 -0.18889 -0.24306 -0.19271 -0.25046 C -0.1967 -0.27914 -0.19114 -0.30088 -0.18333 -0.32632 C -0.18038 -0.34806 -0.18455 -0.32539 -0.17725 -0.34482 C -0.175 -0.3506 -0.1743 -0.35731 -0.17257 -0.36332 C -0.17396 -0.37442 -0.17465 -0.38598 -0.17882 -0.39593 C -0.18055 -0.40032 -0.18489 -0.40819 -0.18489 -0.40795 C -0.18906 -0.43039 -0.20208 -0.45768 -0.21423 -0.47386 C -0.21614 -0.48265 -0.22118 -0.48658 -0.225 -0.49445 C -0.2375 -0.51966 -0.25208 -0.53885 -0.27569 -0.54348 C -0.28229 -0.54486 -0.28906 -0.54486 -0.29566 -0.54556 C -0.30121 -0.5481 -0.30989 -0.5518 -0.31562 -0.5518 " pathEditMode="relative" rAng="0" ptsTypes="ffffffffffffff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36 -0.06985 C 0.0474 -0.11772 0.04167 -0.18016 0.05104 -0.22433 C 0.05434 -0.25694 0.06094 -0.28886 0.06997 -0.30805 C 0.07344 -0.32447 0.07726 -0.33812 0.08056 -0.35454 C 0.08108 -0.35754 0.08177 -0.36032 0.08229 -0.36356 C 0.08334 -0.36911 0.0842 -0.38206 0.0842 -0.3816 C 0.08351 -0.43016 0.08143 -0.47618 0.08334 -0.52429 C 0.08368 -0.53238 0.08733 -0.54071 0.08907 -0.5458 " pathEditMode="relative" rAng="0" ptsTypes="fffffff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" y="-2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05273E-6 C 0.00452 -0.0111 0.00782 -0.0229 0.01233 -0.03423 C 0.01476 -0.04047 0.01841 -0.04441 0.02153 -0.04973 C 0.03004 -0.0643 0.03855 -0.08002 0.04931 -0.08927 C 0.05087 -0.09182 0.05209 -0.09505 0.05382 -0.09714 C 0.05521 -0.09875 0.0573 -0.09806 0.05851 -0.09991 C 0.0698 -0.11587 0.05695 -0.10662 0.06771 -0.11286 C 0.07379 -0.12327 0.08143 -0.12905 0.08768 -0.13899 C 0.09098 -0.14385 0.09323 -0.15102 0.09688 -0.15495 C 0.09844 -0.15657 0.1 -0.15819 0.10157 -0.15981 C 0.10782 -0.1679 0.11129 -0.17947 0.11841 -0.18363 C 0.12431 -0.19357 0.13021 -0.19959 0.13698 -0.20722 C 0.14358 -0.21462 0.14618 -0.22225 0.15382 -0.22549 C 0.16094 -0.23705 0.16806 -0.247 0.17691 -0.2544 C 0.18733 -0.27197 0.19983 -0.28539 0.21233 -0.29903 C 0.22136 -0.30874 0.22934 -0.31915 0.23993 -0.32262 C 0.2474 -0.33118 0.25608 -0.33395 0.26459 -0.33835 C 0.27535 -0.3439 0.28177 -0.34829 0.29236 -0.3513 C 0.31528 -0.37142 0.28212 -0.34344 0.30469 -0.35939 C 0.31302 -0.36517 0.32101 -0.37442 0.32917 -0.38044 C 0.33368 -0.38368 0.33837 -0.38529 0.34306 -0.38807 C 0.34462 -0.38899 0.34775 -0.39061 0.34775 -0.39038 C 0.35313 -0.40056 0.36198 -0.40541 0.36927 -0.41166 C 0.37084 -0.41443 0.37205 -0.41744 0.37379 -0.41975 C 0.37518 -0.42183 0.37709 -0.42276 0.37848 -0.42461 C 0.39011 -0.44427 0.37275 -0.42207 0.38611 -0.43802 C 0.39549 -0.46092 0.38247 -0.43132 0.39393 -0.45097 C 0.39931 -0.46046 0.39584 -0.46369 0.40313 -0.47202 C 0.40365 -0.47318 0.41059 -0.49121 0.41233 -0.49584 C 0.41337 -0.49838 0.41546 -0.50347 0.41546 -0.50324 C 0.41806 -0.5185 0.42309 -0.52937 0.42309 -0.54533 " pathEditMode="relative" rAng="0" ptsTypes="ffffffffffffffffffffffffffffff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" y="-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8f91e_40e48573_or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4292227"/>
            <a:ext cx="2250779" cy="2412000"/>
          </a:xfrm>
          <a:prstGeom prst="rect">
            <a:avLst/>
          </a:prstGeom>
        </p:spPr>
      </p:pic>
      <p:pic>
        <p:nvPicPr>
          <p:cNvPr id="3" name="Рисунок 2" descr="0_6fbfe_909f7aa8_X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3929066"/>
            <a:ext cx="2292023" cy="2181506"/>
          </a:xfrm>
          <a:prstGeom prst="rect">
            <a:avLst/>
          </a:prstGeom>
        </p:spPr>
      </p:pic>
      <p:pic>
        <p:nvPicPr>
          <p:cNvPr id="4" name="Рисунок 3" descr="0_8af6e_3d70401e_ori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48718" y="3929066"/>
            <a:ext cx="1655879" cy="2365637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857224" y="5429264"/>
            <a:ext cx="1143008" cy="10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2+2 +2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857620" y="5500702"/>
            <a:ext cx="1143008" cy="10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4+2+1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6429388" y="5429264"/>
            <a:ext cx="1143008" cy="10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10-1-1</a:t>
            </a:r>
            <a:endParaRPr lang="ru-RU" dirty="0"/>
          </a:p>
        </p:txBody>
      </p:sp>
      <p:pic>
        <p:nvPicPr>
          <p:cNvPr id="8" name="Рисунок 7" descr="house (1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13" y="0"/>
            <a:ext cx="1872002" cy="2520000"/>
          </a:xfrm>
          <a:prstGeom prst="rect">
            <a:avLst/>
          </a:prstGeom>
        </p:spPr>
      </p:pic>
      <p:pic>
        <p:nvPicPr>
          <p:cNvPr id="9" name="Рисунок 8" descr="house (1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2323" y="0"/>
            <a:ext cx="1872002" cy="2520000"/>
          </a:xfrm>
          <a:prstGeom prst="rect">
            <a:avLst/>
          </a:prstGeom>
        </p:spPr>
      </p:pic>
      <p:pic>
        <p:nvPicPr>
          <p:cNvPr id="10" name="Рисунок 9" descr="house (1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620" y="0"/>
            <a:ext cx="1872002" cy="2520000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928662" y="1214422"/>
            <a:ext cx="714380" cy="1080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6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572000" y="1357298"/>
            <a:ext cx="500066" cy="92869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7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715272" y="1357298"/>
            <a:ext cx="785818" cy="92869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8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1 -5.73543E-7 C -0.00503 -0.00994 -0.01632 -0.02336 -0.01632 -0.02313 C -0.0184 -0.03376 -0.02239 -0.04024 -0.02534 -0.04972 C -0.02951 -0.0636 -0.03246 -0.07863 -0.03732 -0.09158 C -0.04062 -0.17021 -0.04826 -0.25902 -0.02673 -0.33164 C -0.02482 -0.34574 -0.02378 -0.35846 -0.01927 -0.37095 C -0.01649 -0.38968 -0.00833 -0.40842 -0.00121 -0.42299 C 0.00591 -0.43779 0.01042 -0.45907 0.01684 -0.47525 C 0.02049 -0.49445 0.01563 -0.47178 0.02136 -0.49121 C 0.02379 -0.49954 0.02483 -0.50856 0.02726 -0.51711 C 0.02917 -0.5303 0.02987 -0.54394 0.03351 -0.5562 " pathEditMode="relative" rAng="0" ptsTypes="fffff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37 -0.15634 C 0.00539 -0.15981 0.00834 -0.16513 0.00417 -0.17484 C -0.0026 -0.19034 -0.00243 -0.20745 -0.00659 -0.2241 C -0.00729 -0.22688 -0.00885 -0.22942 -0.00972 -0.2322 C -0.01041 -0.23428 -0.01076 -0.23636 -0.01128 -0.23844 C -0.01354 -0.24862 -0.01475 -0.25902 -0.01736 -0.2692 C -0.02395 -0.33812 -0.01388 -0.38252 0.01025 -0.4371 C 0.01181 -0.44542 0.01424 -0.45005 0.0165 -0.45768 C 0.01841 -0.46369 0.01823 -0.47086 0.02101 -0.47618 C 0.02379 -0.4815 0.02535 -0.48405 0.02726 -0.49052 C 0.03178 -0.50625 0.02553 -0.49168 0.03178 -0.50486 C 0.03334 -0.51295 0.03438 -0.51827 0.03803 -0.52521 C 0.03855 -0.52775 0.04323 -0.54626 0.0441 -0.54787 C 0.04514 -0.54996 0.0474 -0.55042 0.04879 -0.55204 C 0.06181 -0.5673 0.0533 -0.56129 0.06112 -0.56638 " pathEditMode="relative" rAng="0" ptsTypes="ffffffffffffff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-2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02 -0.00694 C 0.08542 -0.09112 0.08646 -0.06892 0.08768 -0.23427 C 0.08768 -0.24283 0.08959 -0.26203 0.08993 -0.27058 C 0.09254 -0.3173 0.09549 -0.35985 0.09913 -0.40379 C 0.09983 -0.42021 0.1007 -0.43178 0.10243 -0.44542 C 0.10295 -0.46115 0.10417 -0.47225 0.10521 -0.48728 C 0.10625 -0.50208 0.10677 -0.51688 0.10903 -0.52845 " pathEditMode="relative" rAng="0" ptsTypes="ffffff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" y="-2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8f91e_40e48573_ori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5465" y="4292228"/>
            <a:ext cx="1192762" cy="1589901"/>
          </a:xfrm>
          <a:prstGeom prst="rect">
            <a:avLst/>
          </a:prstGeom>
        </p:spPr>
      </p:pic>
      <p:pic>
        <p:nvPicPr>
          <p:cNvPr id="3" name="Рисунок 2" descr="0_6fbfe_909f7aa8_X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4071942"/>
            <a:ext cx="2292023" cy="1616548"/>
          </a:xfrm>
          <a:prstGeom prst="rect">
            <a:avLst/>
          </a:prstGeom>
        </p:spPr>
      </p:pic>
      <p:pic>
        <p:nvPicPr>
          <p:cNvPr id="4" name="Рисунок 3" descr="0_8af6e_3d70401e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270" y="4357694"/>
            <a:ext cx="1446327" cy="1763952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714348" y="5214950"/>
            <a:ext cx="1214446" cy="93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5-1-1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428992" y="5286388"/>
            <a:ext cx="1143008" cy="93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3-2-1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6715140" y="5357826"/>
            <a:ext cx="1143008" cy="93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5+3+2</a:t>
            </a:r>
            <a:endParaRPr lang="ru-RU" dirty="0"/>
          </a:p>
        </p:txBody>
      </p:sp>
      <p:pic>
        <p:nvPicPr>
          <p:cNvPr id="8" name="Рисунок 7" descr="house (1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13" y="0"/>
            <a:ext cx="2143148" cy="2885004"/>
          </a:xfrm>
          <a:prstGeom prst="rect">
            <a:avLst/>
          </a:prstGeom>
        </p:spPr>
      </p:pic>
      <p:pic>
        <p:nvPicPr>
          <p:cNvPr id="9" name="Рисунок 8" descr="house (1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2318" y="0"/>
            <a:ext cx="2139432" cy="2880000"/>
          </a:xfrm>
          <a:prstGeom prst="rect">
            <a:avLst/>
          </a:prstGeom>
        </p:spPr>
      </p:pic>
      <p:pic>
        <p:nvPicPr>
          <p:cNvPr id="10" name="Рисунок 9" descr="house (1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299" y="0"/>
            <a:ext cx="2411577" cy="2880000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1071538" y="1571612"/>
            <a:ext cx="642942" cy="107157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714876" y="1571612"/>
            <a:ext cx="642942" cy="104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10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786710" y="1571612"/>
            <a:ext cx="642942" cy="1080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3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18131E-6 C -0.00538 -0.01388 -0.01128 -0.02938 -0.01892 -0.04094 C -0.02882 -0.05597 -0.04722 -0.07147 -0.0533 -0.08927 C -0.05781 -0.10292 -0.06736 -0.1124 -0.07569 -0.12234 C -0.08403 -0.13206 -0.09375 -0.13946 -0.10139 -0.15033 C -0.10608 -0.15703 -0.11684 -0.16814 -0.11684 -0.1679 C -0.12257 -0.18039 -0.12986 -0.1834 -0.13767 -0.19126 C -0.1441 -0.19751 -0.15 -0.20468 -0.15642 -0.21138 C -0.16563 -0.2211 -0.17326 -0.23682 -0.18403 -0.24214 C -0.19722 -0.26157 -0.19063 -0.25694 -0.20104 -0.26249 C -0.21302 -0.27637 -0.22587 -0.28863 -0.23733 -0.30296 C -0.24132 -0.30828 -0.24358 -0.31592 -0.24757 -0.32123 C -0.25347 -0.32864 -0.26337 -0.33557 -0.26997 -0.34112 C -0.27378 -0.34876 -0.27691 -0.35592 -0.28194 -0.36171 C -0.29028 -0.37142 -0.30017 -0.37859 -0.30764 -0.38969 " pathEditMode="relative" rAng="0" ptsTypes="ffffffffffffff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" y="-1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-0.11586 C -0.00069 -0.13483 0.00139 -0.11494 0.00417 -0.1302 C 0.00521 -0.13622 0.00452 -0.14269 0.00573 -0.1487 C 0.00886 -0.16512 0.03091 -0.18293 0.04271 -0.18756 C 0.04601 -0.19056 0.05018 -0.19079 0.05348 -0.1938 C 0.05504 -0.19519 0.05521 -0.19843 0.0566 -0.20005 C 0.06389 -0.20791 0.07969 -0.20721 0.08733 -0.20814 C 0.12171 -0.21993 0.08559 -0.20814 0.17969 -0.2123 C 0.19011 -0.21277 0.20018 -0.216 0.21042 -0.21832 C 0.27917 -0.23335 0.34514 -0.26249 0.41493 -0.26966 C 0.42605 -0.27451 0.4375 -0.2759 0.44879 -0.27983 C 0.46025 -0.28376 0.47101 -0.28978 0.48247 -0.29209 C 0.49601 -0.2981 0.50921 -0.30712 0.52257 -0.31267 C 0.53316 -0.31684 0.54445 -0.31938 0.55504 -0.32285 C 0.56389 -0.32586 0.5658 -0.32516 0.57657 -0.32701 C 0.60417 -0.3321 0.63247 -0.33834 0.65955 -0.34759 C 0.675 -0.35291 0.68785 -0.3654 0.70278 -0.37211 C 0.71112 -0.37974 0.71615 -0.39154 0.72431 -0.3987 C 0.72743 -0.41281 0.72275 -0.39662 0.73195 -0.41096 C 0.73299 -0.41258 0.73247 -0.41559 0.73351 -0.41721 C 0.73455 -0.41906 0.73681 -0.41975 0.73802 -0.42137 C 0.74792 -0.43455 0.7533 -0.45074 0.7566 -0.46832 C 0.75608 -0.48404 0.75625 -0.49977 0.75504 -0.51549 C 0.75469 -0.52104 0.75191 -0.53191 0.75191 -0.53191 " pathEditMode="relative" ptsTypes="fffffffffffffffffffffff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79186E-6 C 0.00556 -0.02383 0.01458 -0.0451 0.02222 -0.06753 C 0.02413 -0.07332 0.02292 -0.08095 0.02535 -0.08627 C 0.03108 -0.09852 0.03246 -0.11286 0.03646 -0.12581 C 0.03924 -0.13483 0.04253 -0.14501 0.04601 -0.1538 C 0.04844 -0.16004 0.05139 -0.16605 0.05399 -0.1723 C 0.05503 -0.17484 0.05712 -0.17947 0.05712 -0.17924 C 0.0526 -0.19311 0.04358 -0.2019 0.0349 -0.20976 C 0.03246 -0.21971 0.02865 -0.22133 0.02222 -0.22595 C 0.01337 -0.24561 -0.00191 -0.25324 -0.0158 -0.26319 C -0.02205 -0.26781 -0.02569 -0.27614 -0.0316 -0.28169 C -0.03854 -0.2951 -0.05226 -0.30852 -0.06319 -0.3143 C -0.06736 -0.31638 -0.07604 -0.31892 -0.07604 -0.31869 C -0.08438 -0.33141 -0.09479 -0.34136 -0.10608 -0.34714 C -0.11771 -0.35939 -0.13021 -0.37697 -0.1441 -0.38414 C -0.15382 -0.39478 -0.16458 -0.39339 -0.17569 -0.40033 C -0.17778 -0.40172 -0.18004 -0.4038 -0.18212 -0.40519 C -0.18733 -0.40842 -0.19271 -0.41143 -0.19792 -0.41467 C -0.20347 -0.4179 -0.20972 -0.4186 -0.21545 -0.42137 C -0.22344 -0.42531 -0.23073 -0.43086 -0.23924 -0.43294 C -0.24688 -0.43988 -0.25139 -0.44681 -0.25972 -0.45167 C -0.2651 -0.45953 -0.27031 -0.46508 -0.27708 -0.47017 C -0.27813 -0.47272 -0.27882 -0.47526 -0.28021 -0.47734 C -0.28229 -0.47988 -0.28663 -0.48405 -0.28663 -0.48382 " pathEditMode="relative" rAng="0" ptsTypes="fffffffffffffffffffffff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" y="-2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22</Words>
  <PresentationFormat>Экран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Надя</cp:lastModifiedBy>
  <cp:revision>17</cp:revision>
  <dcterms:created xsi:type="dcterms:W3CDTF">2016-03-28T10:39:50Z</dcterms:created>
  <dcterms:modified xsi:type="dcterms:W3CDTF">2016-03-30T17:04:44Z</dcterms:modified>
</cp:coreProperties>
</file>