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8CFC95-9342-457F-8B99-271BA746DD4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764EDC-32C6-4FF8-A384-6491CC58EF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453380" cy="4520793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ДОБЫЧА ПЕСКА И  ЕЁ ВЛИЯНИЕ НА ЭКОЛОГИЮ ЧЕРНОГО МОРЯ И ОЗЕРА ДОНУЗЛАВ</a:t>
            </a:r>
            <a:r>
              <a:rPr lang="ru-RU" sz="3200" dirty="0">
                <a:solidFill>
                  <a:srgbClr val="FF0000"/>
                </a:solidFill>
                <a:ea typeface="Times New Roman"/>
                <a:cs typeface="Times New Roman"/>
              </a:rPr>
              <a:t/>
            </a:r>
            <a:br>
              <a:rPr lang="ru-RU" sz="3200" dirty="0">
                <a:solidFill>
                  <a:srgbClr val="FF0000"/>
                </a:solidFill>
                <a:ea typeface="Times New Roman"/>
                <a:cs typeface="Times New Roman"/>
              </a:rPr>
            </a:b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</a:rPr>
              <a:t>А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</a:rPr>
              <a:t>втор </a:t>
            </a:r>
            <a:r>
              <a:rPr lang="ru-RU" sz="3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</a:rPr>
              <a:t>проекта:Сиетвелиев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</a:rPr>
              <a:t> Керим , ученик 7 класса МБОУ «</a:t>
            </a:r>
            <a:r>
              <a:rPr lang="ru-RU" sz="3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</a:rPr>
              <a:t>Воробьевская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/>
                <a:cs typeface="Times New Roman"/>
              </a:rPr>
              <a:t> средняя школа»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88913"/>
            <a:ext cx="9144000" cy="633571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FF0000"/>
                </a:solidFill>
                <a:latin typeface="Arial Narrow" pitchFamily="34" charset="0"/>
              </a:rPr>
              <a:t>Тема исследования:  </a:t>
            </a:r>
            <a:r>
              <a:rPr lang="ru-RU" sz="1600" b="1" dirty="0" smtClean="0">
                <a:latin typeface="Arial Narrow" pitchFamily="34" charset="0"/>
              </a:rPr>
              <a:t>Добыча песка и  её последствия для экологии Черного моря и озера </a:t>
            </a:r>
            <a:r>
              <a:rPr lang="ru-RU" sz="1600" b="1" dirty="0" err="1" smtClean="0">
                <a:latin typeface="Arial Narrow" pitchFamily="34" charset="0"/>
              </a:rPr>
              <a:t>Донузлав</a:t>
            </a:r>
            <a:r>
              <a:rPr lang="ru-RU" sz="1600" b="1" dirty="0" smtClean="0">
                <a:latin typeface="Arial Narrow" pitchFamily="34" charset="0"/>
              </a:rPr>
              <a:t>.</a:t>
            </a:r>
          </a:p>
          <a:p>
            <a:endParaRPr lang="ru-RU" sz="1600" b="1" dirty="0" smtClean="0">
              <a:latin typeface="Arial Narrow" pitchFamily="34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Суть </a:t>
            </a:r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исследования: </a:t>
            </a:r>
            <a:r>
              <a:rPr lang="ru-RU" sz="1600" b="1" dirty="0">
                <a:latin typeface="Arial Narrow" pitchFamily="34" charset="0"/>
              </a:rPr>
              <a:t>Определение опасности для экологии Крыма из-за незаконной выемки песка.</a:t>
            </a:r>
          </a:p>
          <a:p>
            <a:pPr marL="45720" indent="0">
              <a:buNone/>
            </a:pPr>
            <a:endParaRPr lang="ru-RU" sz="1600" b="1" dirty="0" smtClean="0">
              <a:latin typeface="Arial Narrow" pitchFamily="34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Arial Narrow" pitchFamily="34" charset="0"/>
              </a:rPr>
              <a:t>Главная </a:t>
            </a:r>
            <a:r>
              <a:rPr lang="ru-RU" sz="1600" b="1" dirty="0">
                <a:solidFill>
                  <a:srgbClr val="FF0000"/>
                </a:solidFill>
                <a:latin typeface="Arial Narrow" pitchFamily="34" charset="0"/>
              </a:rPr>
              <a:t>идея</a:t>
            </a:r>
            <a:r>
              <a:rPr lang="ru-RU" sz="1600" b="1" dirty="0">
                <a:latin typeface="Arial Narrow" pitchFamily="34" charset="0"/>
              </a:rPr>
              <a:t>: Через изучение данной темы подобрать наиболее оптимальные условия решения этой </a:t>
            </a:r>
            <a:r>
              <a:rPr lang="ru-RU" sz="1600" b="1" dirty="0" smtClean="0">
                <a:latin typeface="Arial Narrow" pitchFamily="34" charset="0"/>
              </a:rPr>
              <a:t>проблемы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Arial Narrow" pitchFamily="34" charset="0"/>
              </a:rPr>
              <a:t>Практический </a:t>
            </a:r>
            <a:r>
              <a:rPr lang="ru-RU" sz="2400" b="1" dirty="0">
                <a:solidFill>
                  <a:srgbClr val="FF0000"/>
                </a:solidFill>
                <a:latin typeface="Arial Narrow" pitchFamily="34" charset="0"/>
              </a:rPr>
              <a:t>выход: </a:t>
            </a:r>
          </a:p>
          <a:p>
            <a:r>
              <a:rPr lang="ru-RU" sz="1600" b="1" dirty="0">
                <a:latin typeface="Arial Narrow" pitchFamily="34" charset="0"/>
              </a:rPr>
              <a:t>1.Выяснить, можно ли восстановить евпаторийские пляжи.</a:t>
            </a:r>
          </a:p>
          <a:p>
            <a:r>
              <a:rPr lang="ru-RU" sz="1600" b="1" dirty="0">
                <a:latin typeface="Arial Narrow" pitchFamily="34" charset="0"/>
              </a:rPr>
              <a:t> 2.Содействовать скорейшему прекращению добычи песка со дна озера </a:t>
            </a:r>
            <a:r>
              <a:rPr lang="ru-RU" sz="1600" b="1" dirty="0" err="1">
                <a:latin typeface="Arial Narrow" pitchFamily="34" charset="0"/>
              </a:rPr>
              <a:t>Донузлав</a:t>
            </a:r>
            <a:r>
              <a:rPr lang="ru-RU" sz="1600" b="1" dirty="0">
                <a:latin typeface="Arial Narrow" pitchFamily="34" charset="0"/>
              </a:rPr>
              <a:t>, так как промышленность должна уступить место рекреации и водноспортивному туризму. </a:t>
            </a:r>
          </a:p>
          <a:p>
            <a:r>
              <a:rPr lang="ru-RU" sz="1600" b="1" dirty="0">
                <a:latin typeface="Arial Narrow" pitchFamily="34" charset="0"/>
              </a:rPr>
              <a:t>3.Доказать, что Евпаторийский  курорт может существовать и развиваться только благодаря уникальным природным ресурсам: благоприятному климату, лечебным грязям, минеральным водам и наличию пляжей.</a:t>
            </a:r>
          </a:p>
          <a:p>
            <a:r>
              <a:rPr lang="ru-RU" sz="1600" b="1" dirty="0">
                <a:latin typeface="Arial Narrow" pitchFamily="34" charset="0"/>
              </a:rPr>
              <a:t>4. Перспективы </a:t>
            </a:r>
            <a:r>
              <a:rPr lang="ru-RU" sz="1600" b="1" dirty="0" err="1">
                <a:latin typeface="Arial Narrow" pitchFamily="34" charset="0"/>
              </a:rPr>
              <a:t>рыбохозяйственного</a:t>
            </a:r>
            <a:r>
              <a:rPr lang="ru-RU" sz="1600" b="1" dirty="0">
                <a:latin typeface="Arial Narrow" pitchFamily="34" charset="0"/>
              </a:rPr>
              <a:t> освоения </a:t>
            </a:r>
            <a:r>
              <a:rPr lang="ru-RU" sz="1600" b="1" dirty="0" err="1">
                <a:latin typeface="Arial Narrow" pitchFamily="34" charset="0"/>
              </a:rPr>
              <a:t>Донузлава</a:t>
            </a:r>
            <a:r>
              <a:rPr lang="ru-RU" sz="1600" b="1" dirty="0">
                <a:latin typeface="Arial Narrow" pitchFamily="34" charset="0"/>
              </a:rPr>
              <a:t> могут включать организацию как полносистемных, так и хозяйств по товарному выращиванию кефалевых, осетровых и других рыб, а также </a:t>
            </a:r>
            <a:r>
              <a:rPr lang="ru-RU" sz="1600" b="1" dirty="0" err="1">
                <a:latin typeface="Arial Narrow" pitchFamily="34" charset="0"/>
              </a:rPr>
              <a:t>мидийных</a:t>
            </a:r>
            <a:r>
              <a:rPr lang="ru-RU" sz="1600" b="1" dirty="0">
                <a:latin typeface="Arial Narrow" pitchFamily="34" charset="0"/>
              </a:rPr>
              <a:t>, устричных и креветочных ферм.</a:t>
            </a:r>
          </a:p>
          <a:p>
            <a:r>
              <a:rPr lang="ru-RU" sz="1600" b="1" dirty="0">
                <a:latin typeface="Arial Narrow" pitchFamily="34" charset="0"/>
              </a:rPr>
              <a:t>5. Использование </a:t>
            </a:r>
            <a:r>
              <a:rPr lang="ru-RU" sz="1600" b="1" dirty="0" err="1">
                <a:latin typeface="Arial Narrow" pitchFamily="34" charset="0"/>
              </a:rPr>
              <a:t>Донузлава</a:t>
            </a:r>
            <a:r>
              <a:rPr lang="ru-RU" sz="1600" b="1" dirty="0">
                <a:latin typeface="Arial Narrow" pitchFamily="34" charset="0"/>
              </a:rPr>
              <a:t>, наряду с развитием инфраструктуры для отдыха и экотуризма, позволит в короткий срок поднять на новый уровень природоохранную, экономическую и социальную обстановку в </a:t>
            </a:r>
            <a:r>
              <a:rPr lang="ru-RU" sz="1600" b="1" dirty="0" err="1">
                <a:latin typeface="Arial Narrow" pitchFamily="34" charset="0"/>
              </a:rPr>
              <a:t>Донузлавском</a:t>
            </a:r>
            <a:r>
              <a:rPr lang="ru-RU" sz="1600" b="1" dirty="0">
                <a:latin typeface="Arial Narrow" pitchFamily="34" charset="0"/>
              </a:rPr>
              <a:t> регионе.</a:t>
            </a:r>
          </a:p>
          <a:p>
            <a:pPr marL="45720" indent="0">
              <a:buNone/>
            </a:pPr>
            <a:endParaRPr lang="ru-RU" sz="1600" b="1" dirty="0">
              <a:latin typeface="Arial Narrow" pitchFamily="34" charset="0"/>
            </a:endParaRPr>
          </a:p>
          <a:p>
            <a:pPr marL="45720" indent="0">
              <a:buNone/>
            </a:pPr>
            <a:r>
              <a:rPr lang="ru-RU" sz="1600" b="1" dirty="0">
                <a:latin typeface="Arial Narrow" pitchFamily="34" charset="0"/>
              </a:rPr>
              <a:t> </a:t>
            </a:r>
          </a:p>
          <a:p>
            <a:endParaRPr lang="ru-RU" sz="8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55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4294967295"/>
          </p:nvPr>
        </p:nvSpPr>
        <p:spPr>
          <a:xfrm>
            <a:off x="0" y="476250"/>
            <a:ext cx="5940425" cy="5178425"/>
          </a:xfrm>
        </p:spPr>
        <p:txBody>
          <a:bodyPr>
            <a:noAutofit/>
          </a:bodyPr>
          <a:lstStyle/>
          <a:p>
            <a:r>
              <a:rPr lang="ru-RU" sz="2000" b="1" dirty="0"/>
              <a:t> Там, где раньше носились стаи рыб, ползали крабы, легко можно было найти </a:t>
            </a:r>
            <a:r>
              <a:rPr lang="ru-RU" sz="2000" b="1" dirty="0" err="1"/>
              <a:t>рапан</a:t>
            </a:r>
            <a:r>
              <a:rPr lang="ru-RU" sz="2000" b="1" dirty="0"/>
              <a:t> и многих других морских обитателей, сейчас безжизненный, практически лунный пейзаж. </a:t>
            </a:r>
            <a:endParaRPr lang="ru-RU" sz="2000" b="1" dirty="0" smtClean="0"/>
          </a:p>
          <a:p>
            <a:r>
              <a:rPr lang="ru-RU" sz="2000" b="1" dirty="0" smtClean="0"/>
              <a:t>Добыча </a:t>
            </a:r>
            <a:r>
              <a:rPr lang="ru-RU" sz="2000" b="1" dirty="0"/>
              <a:t>песка недалеко от Евпатории прямой дорогой ведёт к экологическому бедствию. Баржи в нарушение всех правил разработки подводных карьеров подходят слишком близко к берегу и уничтожают всё живое. Природный стройматериал, добытый в экологически чистом районе, пользуется большим спросом у строительных кампаний. </a:t>
            </a:r>
          </a:p>
          <a:p>
            <a:r>
              <a:rPr lang="ru-RU" sz="2000" b="1" dirty="0" smtClean="0"/>
              <a:t> </a:t>
            </a:r>
            <a:r>
              <a:rPr lang="ru-RU" sz="2000" b="1" dirty="0"/>
              <a:t>Морской песок - наш стратегический ресурс. </a:t>
            </a:r>
            <a:endParaRPr lang="ru-RU" sz="2000" b="1" dirty="0" smtClean="0"/>
          </a:p>
          <a:p>
            <a:r>
              <a:rPr lang="ru-RU" sz="2000" b="1" dirty="0" smtClean="0"/>
              <a:t>Было </a:t>
            </a:r>
            <a:r>
              <a:rPr lang="ru-RU" sz="2000" b="1" dirty="0"/>
              <a:t>добыто и вывезено 200 млн тонн песка.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4664"/>
            <a:ext cx="2921901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35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48680" y="476672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	</a:t>
            </a:r>
            <a:r>
              <a:rPr lang="ru-RU" dirty="0">
                <a:solidFill>
                  <a:srgbClr val="FF0000"/>
                </a:solidFill>
              </a:rPr>
              <a:t>Экологические проблемы озера </a:t>
            </a:r>
            <a:r>
              <a:rPr lang="ru-RU" dirty="0" err="1">
                <a:solidFill>
                  <a:srgbClr val="FF0000"/>
                </a:solidFill>
              </a:rPr>
              <a:t>Донузлав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54886"/>
            <a:ext cx="9344373" cy="205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708921"/>
            <a:ext cx="82809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sz="2400" dirty="0" err="1" smtClean="0"/>
              <a:t>Донузлав</a:t>
            </a:r>
            <a:r>
              <a:rPr lang="ru-RU" sz="2400" dirty="0" smtClean="0"/>
              <a:t> расположен </a:t>
            </a:r>
            <a:r>
              <a:rPr lang="ru-RU" sz="2400" dirty="0"/>
              <a:t>в 30 километрах к западу от Евпатории и до соединения его в 1961 году с Чёрным морем был озером. </a:t>
            </a:r>
            <a:endParaRPr lang="ru-RU" sz="2400" dirty="0" smtClean="0"/>
          </a:p>
          <a:p>
            <a:r>
              <a:rPr lang="ru-RU" sz="2400" dirty="0" smtClean="0"/>
              <a:t>    В </a:t>
            </a:r>
            <a:r>
              <a:rPr lang="ru-RU" sz="2400" dirty="0"/>
              <a:t>заливе происходит размножение, нагул и зимовка таких ценных промысловых видов как кефалевые, осетровые, камбалы, сельдь, черноморские креветки и </a:t>
            </a:r>
            <a:r>
              <a:rPr lang="ru-RU" sz="2400" dirty="0" smtClean="0"/>
              <a:t>другие. </a:t>
            </a:r>
            <a:endParaRPr lang="ru-RU" sz="2400" dirty="0"/>
          </a:p>
          <a:p>
            <a:r>
              <a:rPr lang="ru-RU" sz="2400" dirty="0" smtClean="0"/>
              <a:t>    Устрицу у нас можно разводить только в искусственных условиях и </a:t>
            </a:r>
            <a:r>
              <a:rPr lang="ru-RU" sz="2400" dirty="0" err="1" smtClean="0"/>
              <a:t>Донузлав</a:t>
            </a:r>
            <a:r>
              <a:rPr lang="ru-RU" sz="2400" dirty="0" smtClean="0"/>
              <a:t> для этих целей подходит почти идеально.</a:t>
            </a:r>
          </a:p>
          <a:p>
            <a:r>
              <a:rPr lang="ru-RU" sz="2400" dirty="0" smtClean="0"/>
              <a:t>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3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640"/>
            <a:ext cx="5724128" cy="532859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Причина пляжной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деградации в </a:t>
            </a:r>
            <a:r>
              <a:rPr lang="ru-RU" sz="2800" dirty="0" err="1">
                <a:solidFill>
                  <a:srgbClr val="FF0000"/>
                </a:solidFill>
              </a:rPr>
              <a:t>Каламитском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заливе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4" y="188640"/>
            <a:ext cx="2381250" cy="211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2132856"/>
            <a:ext cx="734481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Помимо </a:t>
            </a:r>
            <a:r>
              <a:rPr lang="ru-RU" sz="2400" dirty="0" err="1" smtClean="0"/>
              <a:t>Донузлава</a:t>
            </a:r>
            <a:r>
              <a:rPr lang="ru-RU" sz="2400" dirty="0" smtClean="0"/>
              <a:t>, мой любимый город Евпатория катастрофически теряет свои пляжи. Там, где еще вчера был песок, сегодня огорчают глаз выступающие из воды  острые камни. </a:t>
            </a:r>
          </a:p>
          <a:p>
            <a:endParaRPr lang="ru-RU" sz="2400" dirty="0" smtClean="0"/>
          </a:p>
          <a:p>
            <a:r>
              <a:rPr lang="ru-RU" sz="2400" dirty="0" smtClean="0"/>
              <a:t>Крым постепенно, миллиметр за миллиметром, погружается в море.</a:t>
            </a:r>
          </a:p>
          <a:p>
            <a:endParaRPr lang="ru-RU" sz="2400" dirty="0"/>
          </a:p>
          <a:p>
            <a:r>
              <a:rPr lang="ru-RU" sz="2400" dirty="0" smtClean="0"/>
              <a:t>В некоторых местах евпаторийские пляжи сужаются до 3 – 5 метров ежегодно миллиметра в год. То есть с такой скоростью суша погружается в море. </a:t>
            </a:r>
          </a:p>
          <a:p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0671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499993" y="332656"/>
            <a:ext cx="4110608" cy="6192688"/>
          </a:xfrm>
        </p:spPr>
        <p:txBody>
          <a:bodyPr>
            <a:normAutofit/>
          </a:bodyPr>
          <a:lstStyle/>
          <a:p>
            <a:r>
              <a:rPr lang="ru-RU" dirty="0"/>
              <a:t> По подсчетам специалистов, только за первые 30 лет сакско-евпаторийское побережье недополучило более 20 миллионов тонн галечника, песка и алеврита, другого материала – основу песчаного </a:t>
            </a:r>
            <a:r>
              <a:rPr lang="ru-RU" dirty="0" smtClean="0"/>
              <a:t>берега</a:t>
            </a:r>
          </a:p>
          <a:p>
            <a:r>
              <a:rPr lang="ru-RU" dirty="0" smtClean="0"/>
              <a:t>Особый </a:t>
            </a:r>
            <a:r>
              <a:rPr lang="ru-RU" dirty="0"/>
              <a:t>вклад в этот процесс внесла разработка </a:t>
            </a:r>
            <a:r>
              <a:rPr lang="ru-RU" dirty="0" err="1"/>
              <a:t>сакского</a:t>
            </a:r>
            <a:r>
              <a:rPr lang="ru-RU" dirty="0"/>
              <a:t> месторождения песка непосредственно на морском побережье.  При этом значительная часть материала была добыта с подводного склона </a:t>
            </a:r>
            <a:r>
              <a:rPr lang="ru-RU" dirty="0" smtClean="0"/>
              <a:t>моря</a:t>
            </a:r>
            <a:r>
              <a:rPr lang="ru-RU" dirty="0"/>
              <a:t>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64" y="145602"/>
            <a:ext cx="3016755" cy="344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38" y="3728926"/>
            <a:ext cx="3625030" cy="241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66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7971" y="692697"/>
            <a:ext cx="735041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smtClean="0"/>
              <a:t>Природа, как известно, не любит пустоты. После окончания добычи песка подводный карьер на </a:t>
            </a:r>
            <a:r>
              <a:rPr lang="ru-RU" sz="3200" dirty="0" err="1" smtClean="0"/>
              <a:t>Сакской</a:t>
            </a:r>
            <a:r>
              <a:rPr lang="ru-RU" sz="3200" dirty="0" smtClean="0"/>
              <a:t> пересыпи стал гигантской ловушкой для материала, который шел на подпитку побережья.</a:t>
            </a:r>
          </a:p>
          <a:p>
            <a:r>
              <a:rPr lang="ru-RU" sz="3200" dirty="0" smtClean="0"/>
              <a:t> При образовавшемся дефиците песка и гравия берег стал интенсивно размываться до 11 метров в год. На отдельных участках море наступало на сушу до 200 метров ежегодно. </a:t>
            </a:r>
            <a:endParaRPr lang="ru-RU" sz="3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412" y="2836851"/>
            <a:ext cx="1801944" cy="171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7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4284157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Перспективы </a:t>
            </a:r>
            <a:r>
              <a:rPr lang="ru-RU" dirty="0"/>
              <a:t>восстановления части Евпаторийского пляжа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427983" y="731520"/>
            <a:ext cx="4182617" cy="489473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Узкая </a:t>
            </a:r>
            <a:r>
              <a:rPr lang="ru-RU" sz="1600" b="1" dirty="0"/>
              <a:t>полоса побережья в парке им. Фрунзе сократилась еще на полтора-два метра. От уреза воды до основания </a:t>
            </a:r>
            <a:r>
              <a:rPr lang="ru-RU" sz="1600" b="1" dirty="0" smtClean="0"/>
              <a:t>скульптурной композиции– </a:t>
            </a:r>
            <a:r>
              <a:rPr lang="ru-RU" sz="1600" b="1" dirty="0"/>
              <a:t>Геракла осталось всего пять-шесть метров. Достаточно еще одного - двух штормов, и античный герой будет снесен с каменного пьедестала, а подпорная стенка пляжа превратится в мелкую </a:t>
            </a:r>
            <a:r>
              <a:rPr lang="ru-RU" sz="1600" b="1" dirty="0" smtClean="0"/>
              <a:t>щебенку.</a:t>
            </a:r>
          </a:p>
          <a:p>
            <a:r>
              <a:rPr lang="ru-RU" sz="1600" b="1" dirty="0" smtClean="0"/>
              <a:t> </a:t>
            </a:r>
            <a:r>
              <a:rPr lang="ru-RU" sz="1600" b="1" dirty="0"/>
              <a:t>Незаконная продажа песка составляет уже более 50 тысяч тонн ежемесячно. Многие считают, что после запрета добычи песка, пляжи сами восстановятся. Это большое заблуждение. Нормальное решение вопроса с городскими пляжами - это построение заграждающих искусственных рифов и завоз песка на </a:t>
            </a:r>
            <a:r>
              <a:rPr lang="ru-RU" sz="1600" b="1" dirty="0" smtClean="0"/>
              <a:t>пляжи</a:t>
            </a:r>
            <a:endParaRPr lang="ru-RU" sz="1600" b="1" dirty="0"/>
          </a:p>
          <a:p>
            <a:r>
              <a:rPr lang="ru-RU" sz="1600" dirty="0"/>
              <a:t> </a:t>
            </a:r>
          </a:p>
          <a:p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9" y="2636912"/>
            <a:ext cx="422242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41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7920880" cy="4737913"/>
          </a:xfrm>
        </p:spPr>
        <p:txBody>
          <a:bodyPr>
            <a:normAutofit/>
          </a:bodyPr>
          <a:lstStyle/>
          <a:p>
            <a:r>
              <a:rPr lang="ru-RU" dirty="0" smtClean="0"/>
              <a:t>-Вследствие </a:t>
            </a:r>
            <a:r>
              <a:rPr lang="ru-RU" dirty="0"/>
              <a:t>многолетней промышленной выборки песка с </a:t>
            </a:r>
            <a:r>
              <a:rPr lang="ru-RU" dirty="0" err="1"/>
              <a:t>Донузлавского</a:t>
            </a:r>
            <a:r>
              <a:rPr lang="ru-RU" dirty="0"/>
              <a:t> месторождения нарушается веками установившийся естественный профиль дна. По этой причине песок с соседних пляжей волновыми движениями и "разрывными течениями" переносится к местам его забора</a:t>
            </a:r>
            <a:r>
              <a:rPr lang="ru-RU" dirty="0" smtClean="0"/>
              <a:t>.</a:t>
            </a:r>
          </a:p>
          <a:p>
            <a:r>
              <a:rPr lang="ru-RU" dirty="0"/>
              <a:t>-Постепенно исчезают пляжи, и начинается прогрессивная абразия (разрушение) берега на широком участке побережья от мыса Лукулл до </a:t>
            </a:r>
            <a:r>
              <a:rPr lang="ru-RU" dirty="0" err="1"/>
              <a:t>Тарханкута</a:t>
            </a:r>
            <a:r>
              <a:rPr lang="ru-RU" dirty="0" smtClean="0"/>
              <a:t>.</a:t>
            </a:r>
          </a:p>
          <a:p>
            <a:r>
              <a:rPr lang="ru-RU" dirty="0"/>
              <a:t>-Остановка интенсивной добычи песка даст возможность постепенно восстановить песчаные пляжи и использовать озеро для развития водных видов спорта и туризма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437112"/>
          </a:xfrm>
        </p:spPr>
        <p:txBody>
          <a:bodyPr/>
          <a:lstStyle/>
          <a:p>
            <a:r>
              <a:rPr lang="ru-RU" sz="4800" dirty="0">
                <a:solidFill>
                  <a:srgbClr val="FF0000"/>
                </a:solidFill>
              </a:rPr>
              <a:t>Результаты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117200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196752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  <a:r>
              <a:rPr lang="ru-RU" sz="2400" dirty="0" smtClean="0"/>
              <a:t>Добыча песка на  озере </a:t>
            </a:r>
            <a:r>
              <a:rPr lang="ru-RU" sz="2400" dirty="0" err="1" smtClean="0"/>
              <a:t>Донузлав</a:t>
            </a:r>
            <a:r>
              <a:rPr lang="ru-RU" sz="2400" dirty="0" smtClean="0"/>
              <a:t> может привести к необратимым последствиям для экологии, также к разрушению портовых и рекреационных сооружений, коттеджной стройки.</a:t>
            </a:r>
          </a:p>
          <a:p>
            <a:endParaRPr lang="ru-RU" sz="2400" dirty="0"/>
          </a:p>
          <a:p>
            <a:r>
              <a:rPr lang="ru-RU" sz="2400" dirty="0" smtClean="0"/>
              <a:t>- Разработка песчаных карьеров в </a:t>
            </a:r>
            <a:r>
              <a:rPr lang="ru-RU" sz="2400" dirty="0" err="1" smtClean="0"/>
              <a:t>Донузлаве</a:t>
            </a:r>
            <a:r>
              <a:rPr lang="ru-RU" sz="2400" dirty="0" smtClean="0"/>
              <a:t> провоцирует разрушение прилегающих пляжей, в том числе и у евпаторийского побережья.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-За последние десятилетия ширина песчаной полосы Евпатории сократилась на 40 метров. Причиной специалисты называют чрезмерную добычу песка, которая за пол столетия превысила 200 миллионов кубометров.</a:t>
            </a: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835696" y="404664"/>
            <a:ext cx="6470104" cy="5110504"/>
          </a:xfrm>
        </p:spPr>
        <p:txBody>
          <a:bodyPr/>
          <a:lstStyle/>
          <a:p>
            <a:r>
              <a:rPr lang="ru-RU" sz="4400" dirty="0">
                <a:solidFill>
                  <a:srgbClr val="FF0000"/>
                </a:solidFill>
              </a:rPr>
              <a:t>В</a:t>
            </a:r>
            <a:r>
              <a:rPr lang="ru-RU" sz="4400" dirty="0" smtClean="0">
                <a:solidFill>
                  <a:srgbClr val="FF0000"/>
                </a:solidFill>
              </a:rPr>
              <a:t>ыводы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4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836712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Решение проблемы вижу в следующем:</a:t>
            </a:r>
          </a:p>
          <a:p>
            <a:r>
              <a:rPr lang="ru-RU" dirty="0" smtClean="0"/>
              <a:t>1..Евпаторийский  курорт может существовать и развиваться только благодаря уникальным природным ресурсам: благоприятному климату, лечебным грязям, минеральным водам и наличию пляжей.</a:t>
            </a:r>
          </a:p>
          <a:p>
            <a:r>
              <a:rPr lang="ru-RU" dirty="0" smtClean="0"/>
              <a:t>2.Необходим серьёзный подход к организации хозяйственной деятельности в заливе с целью рациональной эксплуатации и воспроизводства его природных ресурсов.</a:t>
            </a:r>
          </a:p>
          <a:p>
            <a:r>
              <a:rPr lang="ru-RU" dirty="0" smtClean="0"/>
              <a:t>3..Главное требование - немедленно прекратить добычу песка.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Донузлав</a:t>
            </a:r>
            <a:r>
              <a:rPr lang="ru-RU" dirty="0" smtClean="0"/>
              <a:t> может использоваться как перспективный питомник для рыбоводства.</a:t>
            </a:r>
          </a:p>
          <a:p>
            <a:r>
              <a:rPr lang="ru-RU" dirty="0" smtClean="0"/>
              <a:t>5.Стоит сделать рифы, поднять дно на 20 см и пляжи сразу станут шире.</a:t>
            </a:r>
          </a:p>
          <a:p>
            <a:r>
              <a:rPr lang="ru-RU" dirty="0" smtClean="0"/>
              <a:t>6. Инициатива должна исходить снизу, подталкиваться и контролироваться снизу. </a:t>
            </a:r>
          </a:p>
          <a:p>
            <a:r>
              <a:rPr lang="ru-RU" dirty="0" smtClean="0"/>
              <a:t>7.Результатом должны стать широкие песчаные открытые благоустроенные пляжи вдоль большей части побережья Евпатории.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55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80</TotalTime>
  <Words>821</Words>
  <Application>Microsoft Office PowerPoint</Application>
  <PresentationFormat>Экран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ДОБЫЧА ПЕСКА И  ЕЁ ВЛИЯНИЕ НА ЭКОЛОГИЮ ЧЕРНОГО МОРЯ И ОЗЕРА ДОНУЗЛАВ Автор проекта:Сиетвелиев Керим , ученик 7 класса МБОУ «Воробьевская средняя школа»</vt:lpstr>
      <vt:lpstr>Презентация PowerPoint</vt:lpstr>
      <vt:lpstr>Презентация PowerPoint</vt:lpstr>
      <vt:lpstr> Экологические проблемы озера Донузлав</vt:lpstr>
      <vt:lpstr>Причина пляжной деградации в Каламитском  заливе</vt:lpstr>
      <vt:lpstr>Презентация PowerPoint</vt:lpstr>
      <vt:lpstr>Презентация PowerPoint</vt:lpstr>
      <vt:lpstr>Перспективы восстановления части Евпаторийского пляжа</vt:lpstr>
      <vt:lpstr>Результаты исследования</vt:lpstr>
      <vt:lpstr>Выводы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ДОБЫЧА ПЕСКА И  ЕЁ ВЛИЯНИЕ НА ЭКОЛОГИЮ ЧЕРНОГО МОРЯ И ОЗЕРА ДОНУЗЛАВ</dc:title>
  <dc:creator>Елена</dc:creator>
  <cp:lastModifiedBy>Елена</cp:lastModifiedBy>
  <cp:revision>8</cp:revision>
  <dcterms:created xsi:type="dcterms:W3CDTF">2016-05-19T14:13:47Z</dcterms:created>
  <dcterms:modified xsi:type="dcterms:W3CDTF">2016-05-19T15:34:43Z</dcterms:modified>
</cp:coreProperties>
</file>