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58" d="100"/>
          <a:sy n="58" d="100"/>
        </p:scale>
        <p:origin x="2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41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371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253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607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808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02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134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68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94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493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5764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571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08205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593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707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635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C9427-4AC0-4B9E-85F4-45C3899A4E92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6721DDA-5B89-495A-AFB7-1A8857E9C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74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0220" y="1162735"/>
            <a:ext cx="80810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 ПО НАПИСАНИЮ ЭССЕ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11060236" cy="1570962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</a:t>
            </a:r>
          </a:p>
          <a:p>
            <a:pPr algn="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русского языка и литературы</a:t>
            </a:r>
          </a:p>
          <a:p>
            <a:pPr algn="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 села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Мынбаева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Аккушкарова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Г.М.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57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9333" y="552862"/>
            <a:ext cx="1109697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научиться ездить на велосипеде,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ездить на велосипеде. 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Чтобы научиться писать, надо писать!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Нельзя обставить себя 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хорошими рекомендациями, как писать,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сразу начать писать   правильно и хорошо: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ничего не выйдет.  Поэтому пишите... 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 С. Лихачёв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907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978" y="489510"/>
            <a:ext cx="110405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ТРЕБОВАНИЯ, ПРЕДЪЯВЛЯЕМЫЕ К ЭССЕ 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Объем эссе не должен превышать 1–2 страниц.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Эссе должно восприниматься как единое целое, идея должна быть ясной и понятной.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Необходимо писать коротко и ясно. Эссе не должно содержать ничего лишнего, должно  включать только ту информацию,  которая необходима для раскрытия вашей позиции, идеи.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Эссе должно иметь грамотное композиционное построение, быть логичным, четким по структуре.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Каждый абзац эссе должен содержать только одну основную мысль.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Эссе должно показывать, что его автор знает и осмысленно использует теоретические  понятия, термины, обобщения, мировоззренческие идеи.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Эссе должно содержать убедительную аргументацию заявленной по проблеме позиции.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19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622" y="148471"/>
            <a:ext cx="11729156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эссе определяется предъявляемыми к нему требованиями: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мысли автора эссе по проблеме излагаются в форме кратких тезисов;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мысль должна быть подкреплена доказательствами - поэтому за тезисом следуют аргументы.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Тезис — это сужение, которое надо доказать. Аргументы – это факты, явления общественной жизни, события, жизненные ситуации и жизненный опыт, научные доказательства, ссылки на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мнение ученых и др. Лучше приводить два аргумента в пользу каждого тезиса: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аргумент кажется неубедительным, три аргумента могут "перегрузить"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изложение, выполненное в жанре, ориентированном на краткость и образность.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эссе приобретает кольцевую структуру (количество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тезисов и аргументов зависит от темы, избранного плана, логики развития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мысли):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вступление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тезис, аргументы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тезис, аргументы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тезис, аргументы</a:t>
            </a: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заключение.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32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044" y="106529"/>
            <a:ext cx="11176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выдвижения аргументов в основной части эссе можно воспользоваться  ПОПС – формулой: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 – позиция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– объяснение (или обоснование)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 – пример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– следствие (или суждение)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из предложений (позиция) должно начинаться со слов: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«Я считаю, что…».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Второе предложение (объяснение, обоснование своей позиции) начинается со слов: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«Потому что …».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Третье предложение (ориентированное на умение доказать правоту своей позиции на практике) начинается со слов: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«Я могу это доказать это на примере …».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И, наконец, четвертое предложение (следствие, суждение, выводы) начинается со слов: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«Исходя из этого, я делаю вывод о том, что…».</a:t>
            </a:r>
          </a:p>
        </p:txBody>
      </p:sp>
    </p:spTree>
    <p:extLst>
      <p:ext uri="{BB962C8B-B14F-4D97-AF65-F5344CB8AC3E}">
        <p14:creationId xmlns:p14="http://schemas.microsoft.com/office/powerpoint/2010/main" val="246082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402737"/>
            <a:ext cx="1122115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написании эссе важно также учитывать следующие моменты: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Вступление и заключение должны фокусировать внимание на проблеме (во вступлении она ставится, в заключении - резюмируется мнение автора).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выделение абзацев, красных строк, установление логической связи абзацев: так достигается целостность работы.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Стиль изложения: эссе присущи эмоциональность, экспрессивность, художественность.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полагают, что должный эффект обеспечивают короткие, простые, разнообразные по интонации предложения, умелое использование "самого современного" знака препинания - тире. Впрочем, стиль отражает особенности личности, об этом тоже полезно помнить.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Приветствуется использование: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Эпиграфа, который должен согласовываться с темой эссе (проблемой, заключенной в афоризме); дополнять, углублять лейтмотив (основную мысль), логику рассуждения вашего эссе.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Пословиц, поговорок, афоризмов других авторов, также подкрепляющих вашу точку зрения, мнение, логику рассуждения.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Мнений других мыслителей, ученых, общественных и политических деятелей.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Риторические вопросы.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Непринужденность изложения.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24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2845" y="271987"/>
            <a:ext cx="1089377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НАПИСАНИЯ ЭССЕ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Внимательно прочтите тему.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Определите тезис, идею, главную мысль, которую собираетесь доказывать.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Подберите аргументы, подтверждающие ваш тезис: </a:t>
            </a:r>
          </a:p>
          <a:p>
            <a:pPr marL="457200" indent="-457200">
              <a:buAutoNum type="alphaLcParenR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логические доказательства, доводы;</a:t>
            </a:r>
          </a:p>
          <a:p>
            <a:pPr marL="457200" indent="-457200">
              <a:buAutoNum type="alphaLcParenR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примеры, ситуации, случаи, факты из собственной жизни или из            литературы;</a:t>
            </a:r>
          </a:p>
          <a:p>
            <a:pPr marL="457200" indent="-457200">
              <a:buAutoNum type="alphaLcParenR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мнения авторитетных людей, цитаты.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Распределите подобранные аргументы.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Придумайте вступление (введение) к рассуждению (опираясь на тему и  основную идею текста, возможно, включив высказывания великих   людей, крылатые выражения, пословицы или поговорки, отражающие данную проблему. Можно начать эссе с риторического вопроса или  восклицания, соответствующих теме.).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Изложите свою точку зрения.  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Сформулируйте общий вывод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61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1" y="360108"/>
            <a:ext cx="1054382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вы закончите писать эссе, ответьте для себя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следующие вопросы: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Раскрыта ли основная тема эссе?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Правильно ли подобрана аргументация для эссе?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Есть ли стилистические недочеты?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Использованы ли вами все имеющиеся у вас информационные ресурсы?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Корректно ли изложена в эссе ваша точка зрения?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Обратили ли вы внимание на правописание, грамматику, когда писали эссе?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Обсудили ли вы написанное вами эссе с учителем?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Какой формат вы выбрали для своего эссе?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Какой опыт вы приобрели, когда работали над своим эссе?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4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48356" y="10160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Клише, которое можно использовать при написании эссе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4025173"/>
              </p:ext>
            </p:extLst>
          </p:nvPr>
        </p:nvGraphicFramePr>
        <p:xfrm>
          <a:off x="383821" y="1207910"/>
          <a:ext cx="11322756" cy="52181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41423"/>
                <a:gridCol w="4064000"/>
                <a:gridCol w="3217333"/>
              </a:tblGrid>
              <a:tr h="5737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Вступление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Основная часть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Заключение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меня эта фраза является ключом к пониманию…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Во-первых…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Во-вторых…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В-третьих…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Таким образом…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 данной темы продиктован следующими соображениями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Рассмотрим несколько подходов…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Например…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Подведем общий итог рассуждениям</a:t>
                      </a:r>
                      <a:endParaRPr lang="ru-RU" sz="20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Поразительный просто для мысли открывает это короткое высказывание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Проиллюстрируем это положение следующим примером…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Итак, …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Никогда не думал, что меня заденет за живое идея о том, что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одной стороны…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другой стороны…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Именно поэтому я не могу согласиться с автором высказывания…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48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045" y="0"/>
            <a:ext cx="11717865" cy="1320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Оценивание эссе </a:t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к качеству эссе могут оцениваться по следующим критериям: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7085893"/>
              </p:ext>
            </p:extLst>
          </p:nvPr>
        </p:nvGraphicFramePr>
        <p:xfrm>
          <a:off x="158045" y="875735"/>
          <a:ext cx="11441430" cy="5870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7956"/>
                <a:gridCol w="8013474"/>
              </a:tblGrid>
              <a:tr h="1386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Критерий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45" marR="416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выпускнику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45" marR="41645" marT="0" marB="0"/>
                </a:tc>
              </a:tr>
              <a:tr h="5544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Знание и понимание теоретического материала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45" marR="4164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Определяет рассматриваемые понятия четко и полно, приводя соответствующие примеры;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Используемые понятия строго соответствуют теме;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Самостоятельность выполнения работы.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45" marR="41645" marT="0" marB="0"/>
                </a:tc>
              </a:tr>
              <a:tr h="11089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оценка информации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45" marR="4164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Грамотно применяет категории анализа;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Умело использует приемы сравнения и обобщения;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Способен объяснить альтернативные взгляды на рассматриваемую проблему и прийти к точному заключению;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Использует большое количество источников информации;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Дает личную оценку проблеме.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45" marR="41645" marT="0" marB="0"/>
                </a:tc>
              </a:tr>
              <a:tr h="11089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Построение суждений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45" marR="4164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Ясность и четкость изложения;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Логика структурирования доказательств;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Выдвинутые тезисы сопровождаются грамотной аргументацией;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Приводятся различные точки зрения и их личная оценка;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форма изложения темы соответствует жанру эссе.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45" marR="41645" marT="0" marB="0"/>
                </a:tc>
              </a:tr>
              <a:tr h="9703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Оформление работы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45" marR="41645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отвечает основным требованиям к оформлению и использованию цитат;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Соблюдение лексических, фразеологических, грамматических и стилистических норм русского литературного языка;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Оформление текста с полным соблюдением правил русской орфографии и пунктуации.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45" marR="4164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36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1243" y="197346"/>
            <a:ext cx="1139048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Письменный экзамен по родному языку и литературе (язык обучения школы) в форме эссе, на который будет отводиться 3 астрономических часа (180 минут).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выбирают одну тему из трех предложенных. Необходимо написать эссе, состоящее из 250-300 слов. После выбора темы эссе учащимся необходимо определить главную мысль (о чем оно?), сформулировать проблему, написать аргументы, использовать языковые средства и приемы языка (сравнения, эпитеты, метафоры, риторический вопрос, вводные слова и предложения и т.д.), сформулировать общий вывод эссе.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Примерные темы эссе по русскому языку: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Должны ли туристы соблюдать обычаи стран, которые они посещают?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Согласны ли Вы с тем, что научно-технический прогресс оказывает влияние на людей?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Согласны ли Вы с тем, что кинематограф оказывает большое влияние на молодёжь?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 всем работам будут применяться единые критерии оценивания, инструкции по оцениванию будут направлены в Управления образования.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2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44" y="0"/>
            <a:ext cx="89182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36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018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5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</TotalTime>
  <Words>1252</Words>
  <Application>Microsoft Office PowerPoint</Application>
  <PresentationFormat>Широкоэкранный</PresentationFormat>
  <Paragraphs>133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Symbol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Клише, которое можно использовать при написании эссе </vt:lpstr>
      <vt:lpstr>Оценивание эссе  Общие требования к качеству эссе могут оцениваться по следующим критериям: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10</cp:revision>
  <dcterms:created xsi:type="dcterms:W3CDTF">2017-02-27T16:24:29Z</dcterms:created>
  <dcterms:modified xsi:type="dcterms:W3CDTF">2017-02-27T20:20:58Z</dcterms:modified>
</cp:coreProperties>
</file>