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08.12.2011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4%D0%B0%D0%BB%D1%8C%D1%81%D1%82%D0%B0%D1%84_(%D0%BE%D0%BF%D0%B5%D1%80%D0%B0)" TargetMode="External"/><Relationship Id="rId3" Type="http://schemas.openxmlformats.org/officeDocument/2006/relationships/hyperlink" Target="http://ru.wikipedia.org/wiki/%D0%A0%D0%B8%D0%B3%D0%BE%D0%BB%D0%B5%D1%82%D1%82%D0%BE" TargetMode="External"/><Relationship Id="rId7" Type="http://schemas.openxmlformats.org/officeDocument/2006/relationships/hyperlink" Target="http://ru.wikipedia.org/wiki/%D0%9E%D1%82%D0%B5%D0%BB%D0%BB%D0%BE_(%D0%BE%D0%BF%D0%B5%D1%80%D0%B0_%D0%92%D0%B5%D1%80%D0%B4%D0%B8)" TargetMode="External"/><Relationship Id="rId2" Type="http://schemas.openxmlformats.org/officeDocument/2006/relationships/hyperlink" Target="http://ru.wikipedia.org/wiki/%D0%91%D0%B0%D0%BB-%D0%BC%D0%B0%D1%81%D0%BA%D0%B0%D1%80%D0%B0%D0%B4_(%D0%BE%D0%BF%D0%B5%D1%80%D0%B0)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ru.wikipedia.org/wiki/%D0%90%D0%B8%D0%B4%D0%B0" TargetMode="External"/><Relationship Id="rId11" Type="http://schemas.openxmlformats.org/officeDocument/2006/relationships/image" Target="../media/image8.gif"/><Relationship Id="rId5" Type="http://schemas.openxmlformats.org/officeDocument/2006/relationships/hyperlink" Target="http://ru.wikipedia.org/wiki/%D0%A2%D1%80%D0%B0%D0%B2%D0%B8%D0%B0%D1%82%D0%B0" TargetMode="External"/><Relationship Id="rId10" Type="http://schemas.openxmlformats.org/officeDocument/2006/relationships/image" Target="../media/image7.jpeg"/><Relationship Id="rId4" Type="http://schemas.openxmlformats.org/officeDocument/2006/relationships/hyperlink" Target="http://ru.wikipedia.org/wiki/%D0%A2%D1%80%D1%83%D0%B1%D0%B0%D0%B4%D1%83%D1%80_(%D0%BE%D0%BF%D0%B5%D1%80%D0%B0)" TargetMode="Externa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1%D1%83%D1%81%D1%81%D0%B5%D1%82%D0%BE" TargetMode="External"/><Relationship Id="rId2" Type="http://schemas.openxmlformats.org/officeDocument/2006/relationships/hyperlink" Target="http://ru.wikipedia.org/wiki/1813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48000" endA="300" endPos="55000" dir="5400000" sy="-90000" algn="bl" rotWithShape="0"/>
                </a:effectLst>
                <a:latin typeface="Comic Sans MS" pitchFamily="66" charset="0"/>
              </a:rPr>
              <a:t>Джузеппе Верди</a:t>
            </a:r>
            <a:endParaRPr lang="ru-RU" sz="4400" dirty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12700" stA="48000" endA="300" endPos="55000" dir="5400000" sy="-90000" algn="bl" rotWithShape="0"/>
              </a:effectLst>
              <a:latin typeface="Comic Sans MS" pitchFamily="66" charset="0"/>
            </a:endParaRPr>
          </a:p>
        </p:txBody>
      </p:sp>
      <p:pic>
        <p:nvPicPr>
          <p:cNvPr id="4" name="Содержимое 3" descr="49693493_Giuseppe_Verd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714356"/>
            <a:ext cx="6500858" cy="61436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Comic Sans MS" pitchFamily="66" charset="0"/>
              </a:rPr>
              <a:t>Итальянский композитор</a:t>
            </a:r>
            <a:endParaRPr lang="ru-RU" dirty="0"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428736"/>
            <a:ext cx="4643438" cy="542926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Джузеппе Верди — (полное имя Джузеппе Фортунато Франческо) — итальянский композитор, мастер оперного жанра, создавший высокие образцы психологической музыкальной драмы. Выдающийся итальянский композитор, творчество которого является одним из крупнейших достижений мирового оперного искусства и кульминацией развития итальянской оперы XIX века. Композитором созданы более 26 опер и реквием.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10" name="Содержимое 9" descr="369459_1_29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3504" y="1428736"/>
            <a:ext cx="4000496" cy="5429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muzikaa-2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58" y="5429264"/>
            <a:ext cx="1143008" cy="1238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8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Comic Sans MS" pitchFamily="66" charset="0"/>
              </a:rPr>
              <a:t>Творчество Д. Верди</a:t>
            </a:r>
            <a:endParaRPr lang="ru-RU" sz="48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/>
          <a:lstStyle/>
          <a:p>
            <a:r>
              <a:rPr lang="ru-RU" sz="3200" dirty="0" smtClean="0"/>
              <a:t>. </a:t>
            </a:r>
            <a:r>
              <a:rPr lang="ru-RU" sz="3200" dirty="0" smtClean="0">
                <a:latin typeface="Comic Sans MS" pitchFamily="66" charset="0"/>
              </a:rPr>
              <a:t>Лучшие оперы композитора: "</a:t>
            </a:r>
            <a:r>
              <a:rPr lang="ru-RU" sz="3200" dirty="0" smtClean="0">
                <a:latin typeface="Comic Sans MS" pitchFamily="66" charset="0"/>
                <a:hlinkClick r:id="rId2" tooltip="Бал-маскарад (опера)"/>
              </a:rPr>
              <a:t>Бал-маскарад</a:t>
            </a:r>
            <a:r>
              <a:rPr lang="ru-RU" sz="3200" dirty="0" smtClean="0">
                <a:latin typeface="Comic Sans MS" pitchFamily="66" charset="0"/>
              </a:rPr>
              <a:t>", "</a:t>
            </a:r>
            <a:r>
              <a:rPr lang="ru-RU" sz="3200" dirty="0" smtClean="0">
                <a:latin typeface="Comic Sans MS" pitchFamily="66" charset="0"/>
                <a:hlinkClick r:id="rId3" tooltip="Риголетто"/>
              </a:rPr>
              <a:t>Риголетто</a:t>
            </a:r>
            <a:r>
              <a:rPr lang="ru-RU" sz="3200" dirty="0" smtClean="0">
                <a:latin typeface="Comic Sans MS" pitchFamily="66" charset="0"/>
              </a:rPr>
              <a:t>", "</a:t>
            </a:r>
            <a:r>
              <a:rPr lang="ru-RU" sz="3200" dirty="0" smtClean="0">
                <a:latin typeface="Comic Sans MS" pitchFamily="66" charset="0"/>
                <a:hlinkClick r:id="rId4" tooltip="Трубадур (опера)"/>
              </a:rPr>
              <a:t>Трубадур</a:t>
            </a:r>
            <a:r>
              <a:rPr lang="ru-RU" sz="3200" dirty="0" smtClean="0">
                <a:latin typeface="Comic Sans MS" pitchFamily="66" charset="0"/>
              </a:rPr>
              <a:t>", "</a:t>
            </a:r>
            <a:r>
              <a:rPr lang="ru-RU" sz="3200" dirty="0" smtClean="0">
                <a:latin typeface="Comic Sans MS" pitchFamily="66" charset="0"/>
                <a:hlinkClick r:id="rId5" tooltip="Травиата"/>
              </a:rPr>
              <a:t>Травиата</a:t>
            </a:r>
            <a:r>
              <a:rPr lang="ru-RU" sz="3200" dirty="0" smtClean="0">
                <a:latin typeface="Comic Sans MS" pitchFamily="66" charset="0"/>
              </a:rPr>
              <a:t>". Вершина творчества - последние оперы: "</a:t>
            </a:r>
            <a:r>
              <a:rPr lang="ru-RU" sz="3200" u="sng" dirty="0" smtClean="0">
                <a:latin typeface="Comic Sans MS" pitchFamily="66" charset="0"/>
                <a:hlinkClick r:id="rId6" tooltip="Аида"/>
              </a:rPr>
              <a:t>Аида</a:t>
            </a:r>
            <a:r>
              <a:rPr lang="ru-RU" sz="3200" dirty="0" smtClean="0">
                <a:latin typeface="Comic Sans MS" pitchFamily="66" charset="0"/>
              </a:rPr>
              <a:t>", "</a:t>
            </a:r>
            <a:r>
              <a:rPr lang="ru-RU" sz="3200" u="sng" dirty="0" smtClean="0">
                <a:latin typeface="Comic Sans MS" pitchFamily="66" charset="0"/>
                <a:hlinkClick r:id="rId7" tooltip="Отелло (опера Верди)"/>
              </a:rPr>
              <a:t>Отелло</a:t>
            </a:r>
            <a:r>
              <a:rPr lang="ru-RU" sz="3200" dirty="0" smtClean="0">
                <a:latin typeface="Comic Sans MS" pitchFamily="66" charset="0"/>
              </a:rPr>
              <a:t>", "</a:t>
            </a:r>
            <a:r>
              <a:rPr lang="ru-RU" sz="3200" u="sng" dirty="0" smtClean="0">
                <a:latin typeface="Comic Sans MS" pitchFamily="66" charset="0"/>
                <a:hlinkClick r:id="rId8" tooltip="Фальстаф (опера)"/>
              </a:rPr>
              <a:t>Фальстаф</a:t>
            </a:r>
            <a:endParaRPr lang="ru-RU" sz="3200" dirty="0" smtClean="0"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9" name="Содержимое 8" descr="49857_original.jpg"/>
          <p:cNvPicPr>
            <a:picLocks noGrp="1" noChangeAspect="1"/>
          </p:cNvPicPr>
          <p:nvPr>
            <p:ph sz="half" idx="2"/>
          </p:nvPr>
        </p:nvPicPr>
        <p:blipFill>
          <a:blip r:embed="rId9"/>
          <a:stretch>
            <a:fillRect/>
          </a:stretch>
        </p:blipFill>
        <p:spPr>
          <a:xfrm rot="718915">
            <a:off x="6490713" y="890477"/>
            <a:ext cx="2070412" cy="3560941"/>
          </a:xfrm>
        </p:spPr>
      </p:pic>
      <p:pic>
        <p:nvPicPr>
          <p:cNvPr id="10" name="Рисунок 9" descr="Rigoletto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1088568">
            <a:off x="4462218" y="2856466"/>
            <a:ext cx="2174842" cy="3500438"/>
          </a:xfrm>
          <a:prstGeom prst="rect">
            <a:avLst/>
          </a:prstGeom>
        </p:spPr>
      </p:pic>
      <p:pic>
        <p:nvPicPr>
          <p:cNvPr id="11" name="Рисунок 10" descr="muzikaa-29.gif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8082" y="4357694"/>
            <a:ext cx="1785918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Comic Sans MS" pitchFamily="66" charset="0"/>
              </a:rPr>
              <a:t>Жизнь композитора</a:t>
            </a:r>
            <a:endParaRPr lang="ru-RU" sz="4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Comic Sans MS" pitchFamily="66" charset="0"/>
              </a:rPr>
              <a:t>Верди родился в </a:t>
            </a:r>
            <a:r>
              <a:rPr lang="ru-RU" u="sng" dirty="0" smtClean="0">
                <a:latin typeface="Comic Sans MS" pitchFamily="66" charset="0"/>
                <a:hlinkClick r:id="rId2" tooltip="1813"/>
              </a:rPr>
              <a:t>1813 году</a:t>
            </a:r>
            <a:r>
              <a:rPr lang="ru-RU" dirty="0" smtClean="0">
                <a:latin typeface="Comic Sans MS" pitchFamily="66" charset="0"/>
              </a:rPr>
              <a:t> в Ле Ронколе, неподалёку от </a:t>
            </a:r>
            <a:r>
              <a:rPr lang="ru-RU" u="sng" dirty="0" smtClean="0">
                <a:latin typeface="Comic Sans MS" pitchFamily="66" charset="0"/>
                <a:hlinkClick r:id="rId3" tooltip="Буссето"/>
              </a:rPr>
              <a:t>Буссето</a:t>
            </a:r>
            <a:r>
              <a:rPr lang="ru-RU" dirty="0" smtClean="0">
                <a:latin typeface="Comic Sans MS" pitchFamily="66" charset="0"/>
              </a:rPr>
              <a:t>. На музыкально одаренного мальчика обратил внимание Антонио Барецци — богатый торговец из соседнего города Буссето. Он верил, что Верди станет не трактирщиком и не деревенским органистом, а великим композитором.</a:t>
            </a:r>
          </a:p>
          <a:p>
            <a:endParaRPr lang="ru-RU" dirty="0"/>
          </a:p>
        </p:txBody>
      </p:sp>
      <p:pic>
        <p:nvPicPr>
          <p:cNvPr id="7" name="Содержимое 6" descr="загруженное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072066" y="1404918"/>
            <a:ext cx="4071934" cy="5357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muzikaa-125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24" y="0"/>
            <a:ext cx="1142976" cy="1404918"/>
          </a:xfrm>
          <a:prstGeom prst="rect">
            <a:avLst/>
          </a:prstGeom>
        </p:spPr>
      </p:pic>
      <p:pic>
        <p:nvPicPr>
          <p:cNvPr id="9" name="Рисунок 8" descr="razblest-18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58" y="285728"/>
            <a:ext cx="1143008" cy="11810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Comic Sans MS" pitchFamily="66" charset="0"/>
              </a:rPr>
              <a:t>Жизнь композитора</a:t>
            </a:r>
            <a:endParaRPr lang="ru-RU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257800"/>
          </a:xfrm>
        </p:spPr>
        <p:txBody>
          <a:bodyPr>
            <a:normAutofit lnSpcReduction="10000"/>
          </a:bodyPr>
          <a:lstStyle/>
          <a:p>
            <a:endParaRPr lang="ru-RU" dirty="0" smtClean="0">
              <a:latin typeface="Comic Sans MS" pitchFamily="66" charset="0"/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1285860"/>
            <a:ext cx="9144000" cy="557214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Comic Sans MS" pitchFamily="66" charset="0"/>
              </a:rPr>
              <a:t>Джузеппе Верди (10.10.1813 - 27.01.1901) - итальянский композитор. Сын содержателя деревенской харчевни. Первые уроки теории музыки получал у местного церковного органиста. В </a:t>
            </a:r>
            <a:r>
              <a:rPr lang="ru-RU" dirty="0" smtClean="0">
                <a:latin typeface="Comic Sans MS" pitchFamily="66" charset="0"/>
              </a:rPr>
              <a:t>пятнадцать </a:t>
            </a:r>
            <a:r>
              <a:rPr lang="ru-RU" dirty="0" smtClean="0">
                <a:latin typeface="Comic Sans MS" pitchFamily="66" charset="0"/>
              </a:rPr>
              <a:t>лет Верди стал дирижером небольшого оркестра. На деньги, собранные друзьями отца, Верди уехал в Милан для поступления в консерваторию, в которую его не приняли "из-за недостатка музыкальных способностей". Дарование Верди, однако, оценил миланский композитор и дирижер В. Лавинья и стал давать ему уроки композиции. В 1835-1838 годах Верди жил в Буссето, где работал дирижером муниципального оркестра.</a:t>
            </a:r>
          </a:p>
          <a:p>
            <a:endParaRPr lang="ru-RU" dirty="0"/>
          </a:p>
        </p:txBody>
      </p:sp>
      <p:pic>
        <p:nvPicPr>
          <p:cNvPr id="5" name="Рисунок 4" descr="muzikaa-117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1571636" cy="785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</a:rPr>
              <a:t>Успехи д. Верди</a:t>
            </a:r>
            <a:endParaRPr lang="ru-RU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714876" cy="525780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Comic Sans MS" pitchFamily="66" charset="0"/>
              </a:rPr>
              <a:t>Из тяжелого душевного кризиса Джузеппе Верди вывела работа над оперой «Навуходоносор». Опера, поставленная в 1842 году, имела громадный успех. Успех окрылил </a:t>
            </a:r>
            <a:r>
              <a:rPr lang="ru-RU" sz="8000" dirty="0" smtClean="0">
                <a:latin typeface="Comic Sans MS" pitchFamily="66" charset="0"/>
              </a:rPr>
              <a:t>композитора. Многие </a:t>
            </a:r>
            <a:r>
              <a:rPr lang="ru-RU" sz="8000" dirty="0" smtClean="0">
                <a:latin typeface="Comic Sans MS" pitchFamily="66" charset="0"/>
              </a:rPr>
              <a:t>из написанных тогда сочинений и в наши дни ставятся на оперных сценах мира. В 1851 году появляется «Риголетто», а в 1853 году - «Трубадур» и «Травиата», которые составили знаменитое «трёхзвездие» композитора. </a:t>
            </a:r>
            <a:br>
              <a:rPr lang="ru-RU" sz="8000" dirty="0" smtClean="0">
                <a:latin typeface="Comic Sans MS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Ritratto-di-Verdi-del-Michetti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6378" y="1600200"/>
            <a:ext cx="3987621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763f219e1f5c9131e7aca22e8b622918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5943600"/>
            <a:ext cx="41910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893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48000" endA="300" endPos="55000" dir="5400000" sy="-90000" algn="bl" rotWithShape="0"/>
                </a:effectLst>
                <a:latin typeface="Comic Sans MS" pitchFamily="66" charset="0"/>
              </a:rPr>
              <a:t>Спасибо за внимание</a:t>
            </a:r>
            <a:endParaRPr lang="ru-RU" sz="4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reflection blurRad="12700" stA="48000" endA="300" endPos="55000" dir="5400000" sy="-90000" algn="bl" rotWithShape="0"/>
              </a:effectLst>
              <a:latin typeface="Comic Sans MS" pitchFamily="66" charset="0"/>
            </a:endParaRPr>
          </a:p>
        </p:txBody>
      </p:sp>
      <p:pic>
        <p:nvPicPr>
          <p:cNvPr id="4" name="Содержимое 3" descr="razblest-2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1637" y="4500570"/>
            <a:ext cx="201930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1071546"/>
            <a:ext cx="1714512" cy="13525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a-24[1]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8" y="4500570"/>
            <a:ext cx="1714512" cy="1543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ulibki-139[1]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00" y="1000108"/>
            <a:ext cx="1643074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120</TotalTime>
  <Words>318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Джузеппе Верди</vt:lpstr>
      <vt:lpstr> Итальянский композитор</vt:lpstr>
      <vt:lpstr>Творчество Д. Верди</vt:lpstr>
      <vt:lpstr>Жизнь композитора</vt:lpstr>
      <vt:lpstr>Жизнь композитора</vt:lpstr>
      <vt:lpstr>Успехи д. Верди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Джузеппе Верди</dc:title>
  <dc:creator>1</dc:creator>
  <cp:lastModifiedBy>ANASTASIA</cp:lastModifiedBy>
  <cp:revision>15</cp:revision>
  <dcterms:created xsi:type="dcterms:W3CDTF">2011-11-24T10:51:49Z</dcterms:created>
  <dcterms:modified xsi:type="dcterms:W3CDTF">2011-12-08T09:09:57Z</dcterms:modified>
</cp:coreProperties>
</file>