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4" d="100"/>
          <a:sy n="34" d="100"/>
        </p:scale>
        <p:origin x="-85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5321B-71BF-4013-A535-1E84E3738514}" type="datetimeFigureOut">
              <a:rPr lang="ru-RU" smtClean="0"/>
              <a:pPr/>
              <a:t>10.01.2016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7170B-3A37-4D44-8E76-D89CB4D969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8bdf9c2888096fd31a1a6fdda09849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6609"/>
            <a:ext cx="9144000" cy="39647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effectLst>
            <a:outerShdw blurRad="228600" dist="2540000" dir="5400000" sx="7000" sy="7000" algn="ctr" rotWithShape="0">
              <a:srgbClr val="000000">
                <a:alpha val="57000"/>
              </a:srgbClr>
            </a:outerShdw>
          </a:effectLst>
        </p:spPr>
        <p:txBody>
          <a:bodyPr>
            <a:noAutofit/>
          </a:bodyPr>
          <a:lstStyle/>
          <a:p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ВОКЗАЛЫ</a:t>
            </a:r>
            <a:b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b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5572140"/>
            <a:ext cx="59595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САНКТ-ПЕТЕРБУРГА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split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6 Vitebskij vokz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285728"/>
            <a:ext cx="7500990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500298" y="5572140"/>
            <a:ext cx="45620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Витебский вокзал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с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500042"/>
            <a:ext cx="7358114" cy="4900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273281" y="5572140"/>
            <a:ext cx="501611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Московский вокзал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инл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500042"/>
            <a:ext cx="7786742" cy="5214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071670" y="5857892"/>
            <a:ext cx="537127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Финляндский вокзал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алти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71480"/>
            <a:ext cx="7998201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3108" y="5857892"/>
            <a:ext cx="504932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Балтийс</a:t>
            </a:r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кий вокзал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Ладож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642918"/>
            <a:ext cx="7929618" cy="50006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143108" y="5857892"/>
            <a:ext cx="504932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Ладожский</a:t>
            </a:r>
            <a:r>
              <a:rPr lang="ru-RU" sz="4400" b="1" cap="none" spc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вокзал</a:t>
            </a:r>
            <a:endParaRPr lang="ru-RU" sz="4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374" y="2967335"/>
            <a:ext cx="840326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Спасибо за внимание!</a:t>
            </a:r>
            <a:endParaRPr lang="ru-RU" sz="66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ВОКЗАЛЫ     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ВОКЗАЛЫ САНКТ-ПЕТЕРБУРГА</dc:title>
  <dc:creator>User</dc:creator>
  <cp:lastModifiedBy>Алексей</cp:lastModifiedBy>
  <cp:revision>5</cp:revision>
  <dcterms:created xsi:type="dcterms:W3CDTF">2016-01-10T19:32:44Z</dcterms:created>
  <dcterms:modified xsi:type="dcterms:W3CDTF">2016-01-10T20:12:17Z</dcterms:modified>
</cp:coreProperties>
</file>