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9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713" autoAdjust="0"/>
  </p:normalViewPr>
  <p:slideViewPr>
    <p:cSldViewPr>
      <p:cViewPr varScale="1">
        <p:scale>
          <a:sx n="83" d="100"/>
          <a:sy n="83" d="100"/>
        </p:scale>
        <p:origin x="102" y="5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786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8831FC-8B5B-4E6C-8F63-27483659E850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270D5B-9050-4590-BF8F-9E050268E2D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70D5B-9050-4590-BF8F-9E050268E2D8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72A5C914-B535-4495-8D2C-3B0A8F0592AA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9F27FB96-E74B-442B-8248-8109CE8C76E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ru-RU"/>
          </a:p>
        </p:txBody>
      </p:sp>
    </p:spTree>
  </p:cSld>
  <p:clrMapOvr>
    <a:masterClrMapping/>
  </p:clrMapOvr>
  <p:transition spd="slow">
    <p:wedge/>
    <p:sndAc>
      <p:stSnd>
        <p:snd r:embed="rId1" name="click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5C914-B535-4495-8D2C-3B0A8F0592AA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7FB96-E74B-442B-8248-8109CE8C76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  <p:sndAc>
      <p:stSnd>
        <p:snd r:embed="rId1" name="click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72A5C914-B535-4495-8D2C-3B0A8F0592AA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9F27FB96-E74B-442B-8248-8109CE8C76E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edge/>
    <p:sndAc>
      <p:stSnd>
        <p:snd r:embed="rId1" name="click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5C914-B535-4495-8D2C-3B0A8F0592AA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9F27FB96-E74B-442B-8248-8109CE8C76E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wedge/>
    <p:sndAc>
      <p:stSnd>
        <p:snd r:embed="rId1" name="click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5C914-B535-4495-8D2C-3B0A8F0592AA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9F27FB96-E74B-442B-8248-8109CE8C76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  <p:sndAc>
      <p:stSnd>
        <p:snd r:embed="rId1" name="click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5C914-B535-4495-8D2C-3B0A8F0592AA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7FB96-E74B-442B-8248-8109CE8C76E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wedge/>
    <p:sndAc>
      <p:stSnd>
        <p:snd r:embed="rId1" name="click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5C914-B535-4495-8D2C-3B0A8F0592AA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7FB96-E74B-442B-8248-8109CE8C76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  <p:sndAc>
      <p:stSnd>
        <p:snd r:embed="rId1" name="click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72A5C914-B535-4495-8D2C-3B0A8F0592AA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9F27FB96-E74B-442B-8248-8109CE8C76E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edge/>
    <p:sndAc>
      <p:stSnd>
        <p:snd r:embed="rId1" name="click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72A5C914-B535-4495-8D2C-3B0A8F0592AA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9F27FB96-E74B-442B-8248-8109CE8C76E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ru-RU"/>
          </a:p>
        </p:txBody>
      </p:sp>
    </p:spTree>
  </p:cSld>
  <p:clrMapOvr>
    <a:masterClrMapping/>
  </p:clrMapOvr>
  <p:transition spd="slow">
    <p:wedge/>
    <p:sndAc>
      <p:stSnd>
        <p:snd r:embed="rId1" name="click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5C914-B535-4495-8D2C-3B0A8F0592AA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7FB96-E74B-442B-8248-8109CE8C76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  <p:sndAc>
      <p:stSnd>
        <p:snd r:embed="rId1" name="click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5C914-B535-4495-8D2C-3B0A8F0592AA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7FB96-E74B-442B-8248-8109CE8C76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  <p:sndAc>
      <p:stSnd>
        <p:snd r:embed="rId1" name="click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72A5C914-B535-4495-8D2C-3B0A8F0592AA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9F27FB96-E74B-442B-8248-8109CE8C76E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 spd="slow">
    <p:wedge/>
    <p:sndAc>
      <p:stSnd>
        <p:snd r:embed="rId13" name="click.wav"/>
      </p:stSnd>
    </p:sndAc>
  </p:transition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88640"/>
            <a:ext cx="8856984" cy="2592287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/>
              <a:t>Достопримечательности Москвы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86182" y="5949280"/>
            <a:ext cx="1433890" cy="332462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 2017г.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28457" y="2967335"/>
            <a:ext cx="808708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i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Кто в Москве не бывал, </a:t>
            </a:r>
          </a:p>
          <a:p>
            <a:pPr algn="ctr"/>
            <a:r>
              <a:rPr lang="ru-RU" sz="5400" b="1" i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красоты не видал.</a:t>
            </a:r>
            <a:endParaRPr lang="ru-RU" sz="5400" b="1" i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 advTm="1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246638"/>
          </a:xfrm>
        </p:spPr>
        <p:txBody>
          <a:bodyPr>
            <a:noAutofit/>
          </a:bodyPr>
          <a:lstStyle/>
          <a:p>
            <a:pPr algn="ctr"/>
            <a:r>
              <a:rPr lang="ru-RU" sz="1800" b="1" i="1" dirty="0"/>
              <a:t>Московский </a:t>
            </a:r>
            <a:r>
              <a:rPr lang="ru-RU" sz="1800" b="1" i="1" dirty="0">
                <a:effectLst/>
              </a:rPr>
              <a:t>Кремль— крепость  в центре Москвы  и древнейшая её часть, главный общественно-политический и историко-художественный комплекс города,  официальная  резиденция президента Российской Федерации.</a:t>
            </a:r>
            <a:endParaRPr lang="ru-RU" sz="1800" b="1" i="1" dirty="0">
              <a:latin typeface="Arial Black" pitchFamily="34" charset="0"/>
            </a:endParaRPr>
          </a:p>
        </p:txBody>
      </p:sp>
      <p:pic>
        <p:nvPicPr>
          <p:cNvPr id="4" name="Содержимое 3" descr="кремль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6000" y="1646238"/>
            <a:ext cx="6791999" cy="45259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2571768"/>
          </a:xfrm>
        </p:spPr>
        <p:txBody>
          <a:bodyPr>
            <a:noAutofit/>
          </a:bodyPr>
          <a:lstStyle/>
          <a:p>
            <a:pPr algn="ctr"/>
            <a:r>
              <a:rPr lang="ru-RU" sz="1400" b="1" i="1" dirty="0">
                <a:effectLst/>
              </a:rPr>
              <a:t>Красная площадь это главное место страны . Сюда стоит заглянуть каждому человеку на земле .</a:t>
            </a:r>
            <a:r>
              <a:rPr lang="ru-RU" sz="1400" b="1" i="1" dirty="0"/>
              <a:t> Красная площадь – основной символ и наиболее известное историческое место Москвы. Она располагается в Центральном административном округе между Кремлем и Китай-городом. Красная площадь и расположенные на ней архитектурные сооружения внесены в список объектов Всемирного наследия ЮНЕСКО. Москвичи также считают Красную площадь "сердцем столицы" и с удовольствием встречают здесь Новый год, приходят на парад 9 Мая или вальяжно прогуливаются по брусчатке в солнечные выходные. Арена культовых событий русской истории покрывает 23 100 м², при этом её форма достаточно вытянутая: длина равна 330 м, а ширина – 70 м. Красная площадь является пешеходной зоной – тут запрещено движение любых транспортных средств, включая мопеды и велосипеды. </a:t>
            </a:r>
            <a:endParaRPr lang="ru-RU" sz="1400" b="1" i="1" dirty="0">
              <a:effectLst/>
            </a:endParaRPr>
          </a:p>
        </p:txBody>
      </p:sp>
      <p:pic>
        <p:nvPicPr>
          <p:cNvPr id="4" name="Содержимое 3" descr="красная площадь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2910" y="2857496"/>
            <a:ext cx="7705046" cy="3600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857388"/>
          </a:xfrm>
        </p:spPr>
        <p:txBody>
          <a:bodyPr>
            <a:noAutofit/>
          </a:bodyPr>
          <a:lstStyle/>
          <a:p>
            <a:pPr algn="ctr"/>
            <a:br>
              <a:rPr lang="ru-RU" sz="1800" b="1" i="1" dirty="0"/>
            </a:br>
            <a:br>
              <a:rPr lang="ru-RU" sz="1800" b="1" i="1" dirty="0"/>
            </a:br>
            <a:r>
              <a:rPr lang="ru-RU" sz="1800" b="1" i="1" dirty="0"/>
              <a:t>Мавзолей Ленина был возведен в январе 27 числа 1924 года для увековечения тела коммунистического вождя Владимира Ильича Ленина. Теперь это не только усыпальница, памятник социалистического строя, но и музей на Красной площади  в Москве.</a:t>
            </a:r>
            <a:br>
              <a:rPr lang="en-US" sz="1800" b="1" i="1" dirty="0"/>
            </a:br>
            <a:endParaRPr lang="ru-RU" sz="1800" b="1" i="1" dirty="0"/>
          </a:p>
        </p:txBody>
      </p:sp>
      <p:pic>
        <p:nvPicPr>
          <p:cNvPr id="7" name="Содержимое 6" descr="мавзолей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2353050"/>
            <a:ext cx="4043362" cy="37191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Содержимое 7" descr="ленин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3438" y="2285992"/>
            <a:ext cx="4210080" cy="37862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92867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1800" b="1" i="1" dirty="0"/>
              <a:t>Алмазный фонд России представляет собой собрание уникальных произведений ювелирного искусства, редких драгоценных камней и самородков. В Алмазном фонде можно увидеть главные символы царской власти — Большую и Малую императорские короны, императорские скипетр и державу и семь исторических камней.</a:t>
            </a:r>
          </a:p>
        </p:txBody>
      </p:sp>
      <p:pic>
        <p:nvPicPr>
          <p:cNvPr id="5" name="Содержимое 4" descr="Алмазный фонд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14583" r="-118" b="18750"/>
          <a:stretch>
            <a:fillRect/>
          </a:stretch>
        </p:blipFill>
        <p:spPr>
          <a:xfrm>
            <a:off x="428596" y="2357430"/>
            <a:ext cx="4043362" cy="39290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Содержимое 5" descr="фонд.jp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4049"/>
          <a:stretch>
            <a:fillRect/>
          </a:stretch>
        </p:blipFill>
        <p:spPr>
          <a:xfrm>
            <a:off x="4643438" y="2928934"/>
            <a:ext cx="4038600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1600" b="1" i="1" dirty="0"/>
              <a:t>Большой театр в Москве — главный в России театр оперы и балета, хорошо известный за пределами нашей страны. это образец театрального искусства, на который равняются все остальные театры. Это гордость Москвы и всей остальной России, обязательный пункт программы для всех иностранных туристов, которые ценят прекрасное.</a:t>
            </a:r>
          </a:p>
        </p:txBody>
      </p:sp>
      <p:pic>
        <p:nvPicPr>
          <p:cNvPr id="5" name="Содержимое 4" descr="Большой театр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85720" y="2357431"/>
            <a:ext cx="4210080" cy="3643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Содержимое 5" descr="Большой театр1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2357430"/>
            <a:ext cx="4210080" cy="3643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571636"/>
          </a:xfrm>
        </p:spPr>
        <p:txBody>
          <a:bodyPr>
            <a:noAutofit/>
          </a:bodyPr>
          <a:lstStyle/>
          <a:p>
            <a:pPr algn="ctr"/>
            <a:r>
              <a:rPr lang="ru-RU" sz="1600" b="1" i="1" dirty="0"/>
              <a:t>Воробьёвы горы. Не так много в городе мест, которые участвуют в жизни практически каждого его жителя. Сюда приезжают свадебные кортежи, здесь любуются панорамой города художники и писатели, тут празднуют выпуск школьники, здесь отдыхают студенты и тренируются спортсмены-лыжники... Одним словом, если Кремль — это сердце столицы, то Воробьевы горы — не меньше, чем ее душа.</a:t>
            </a:r>
          </a:p>
        </p:txBody>
      </p:sp>
      <p:pic>
        <p:nvPicPr>
          <p:cNvPr id="6" name="Содержимое 5" descr="Воробьевы горы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7224" y="2285992"/>
            <a:ext cx="7358114" cy="4286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141</TotalTime>
  <Words>177</Words>
  <Application>Microsoft Office PowerPoint</Application>
  <PresentationFormat>Экран (4:3)</PresentationFormat>
  <Paragraphs>11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 Black</vt:lpstr>
      <vt:lpstr>Calibri</vt:lpstr>
      <vt:lpstr>Cambria</vt:lpstr>
      <vt:lpstr>Rockwell</vt:lpstr>
      <vt:lpstr>Wingdings 2</vt:lpstr>
      <vt:lpstr>Литейная</vt:lpstr>
      <vt:lpstr>Достопримечательности Москвы </vt:lpstr>
      <vt:lpstr>Московский Кремль— крепость  в центре Москвы  и древнейшая её часть, главный общественно-политический и историко-художественный комплекс города,  официальная  резиденция президента Российской Федерации.</vt:lpstr>
      <vt:lpstr>Красная площадь это главное место страны . Сюда стоит заглянуть каждому человеку на земле . Красная площадь – основной символ и наиболее известное историческое место Москвы. Она располагается в Центральном административном округе между Кремлем и Китай-городом. Красная площадь и расположенные на ней архитектурные сооружения внесены в список объектов Всемирного наследия ЮНЕСКО. Москвичи также считают Красную площадь "сердцем столицы" и с удовольствием встречают здесь Новый год, приходят на парад 9 Мая или вальяжно прогуливаются по брусчатке в солнечные выходные. Арена культовых событий русской истории покрывает 23 100 м², при этом её форма достаточно вытянутая: длина равна 330 м, а ширина – 70 м. Красная площадь является пешеходной зоной – тут запрещено движение любых транспортных средств, включая мопеды и велосипеды. </vt:lpstr>
      <vt:lpstr>  Мавзолей Ленина был возведен в январе 27 числа 1924 года для увековечения тела коммунистического вождя Владимира Ильича Ленина. Теперь это не только усыпальница, памятник социалистического строя, но и музей на Красной площади  в Москве. </vt:lpstr>
      <vt:lpstr>Алмазный фонд России представляет собой собрание уникальных произведений ювелирного искусства, редких драгоценных камней и самородков. В Алмазном фонде можно увидеть главные символы царской власти — Большую и Малую императорские короны, императорские скипетр и державу и семь исторических камней.</vt:lpstr>
      <vt:lpstr>Большой театр в Москве — главный в России театр оперы и балета, хорошо известный за пределами нашей страны. это образец театрального искусства, на который равняются все остальные театры. Это гордость Москвы и всей остальной России, обязательный пункт программы для всех иностранных туристов, которые ценят прекрасное.</vt:lpstr>
      <vt:lpstr>Воробьёвы горы. Не так много в городе мест, которые участвуют в жизни практически каждого его жителя. Сюда приезжают свадебные кортежи, здесь любуются панорамой города художники и писатели, тут празднуют выпуск школьники, здесь отдыхают студенты и тренируются спортсмены-лыжники... Одним словом, если Кремль — это сердце столицы, то Воробьевы горы — не меньше, чем ее душа.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Воронеж</dc:creator>
  <cp:lastModifiedBy>Zoloto</cp:lastModifiedBy>
  <cp:revision>30</cp:revision>
  <dcterms:created xsi:type="dcterms:W3CDTF">2017-02-28T09:07:46Z</dcterms:created>
  <dcterms:modified xsi:type="dcterms:W3CDTF">2017-03-13T18:22:49Z</dcterms:modified>
</cp:coreProperties>
</file>