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548680"/>
            <a:ext cx="6172200" cy="1152128"/>
          </a:xfrm>
        </p:spPr>
        <p:txBody>
          <a:bodyPr/>
          <a:lstStyle/>
          <a:p>
            <a:r>
              <a:rPr lang="ru-RU" dirty="0" smtClean="0"/>
              <a:t>Чудеса Ямала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661248"/>
            <a:ext cx="6172200" cy="71367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Подготовил </a:t>
            </a:r>
            <a:r>
              <a:rPr lang="ru-RU" dirty="0" err="1" smtClean="0"/>
              <a:t>Борисюк</a:t>
            </a:r>
            <a:r>
              <a:rPr lang="ru-RU" dirty="0" smtClean="0"/>
              <a:t> Владимир </a:t>
            </a:r>
            <a:r>
              <a:rPr lang="ru-RU" dirty="0" smtClean="0"/>
              <a:t>3Б класс</a:t>
            </a:r>
          </a:p>
          <a:p>
            <a:r>
              <a:rPr lang="ru-RU" dirty="0" smtClean="0"/>
              <a:t>МАОУ СОШ № 4 г. Новый Уренгой</a:t>
            </a:r>
            <a:endParaRPr lang="ru-RU" dirty="0"/>
          </a:p>
        </p:txBody>
      </p:sp>
      <p:pic>
        <p:nvPicPr>
          <p:cNvPr id="4" name="Рисунок 3" descr="сиян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2348880"/>
            <a:ext cx="609600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ЯМАЛ-КРАЙ ЗЕМЛИ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 algn="just"/>
            <a:r>
              <a:rPr lang="ru-RU" b="1" dirty="0" smtClean="0"/>
              <a:t>ЯМАЛ-КРАЙ ЗЕМЛИ - так звучит в переводе с ненецкого на русский название полуострова, что дал часть имени Ямало-Ненецкому автономному округу.</a:t>
            </a:r>
          </a:p>
          <a:p>
            <a:pPr marL="0" indent="0" algn="just"/>
            <a:r>
              <a:rPr lang="ru-RU" b="1" dirty="0" smtClean="0"/>
              <a:t>Но не смотря на название Ямал полон тайн растительного и животного мира, природных</a:t>
            </a:r>
          </a:p>
          <a:p>
            <a:pPr algn="just">
              <a:buNone/>
            </a:pPr>
            <a:r>
              <a:rPr lang="ru-RU" b="1" dirty="0" smtClean="0"/>
              <a:t>явлений:</a:t>
            </a:r>
          </a:p>
          <a:p>
            <a:pPr marL="0" indent="0" algn="just">
              <a:buNone/>
            </a:pPr>
            <a:r>
              <a:rPr lang="ru-RU" b="1" dirty="0" smtClean="0"/>
              <a:t>1.</a:t>
            </a:r>
            <a:r>
              <a:rPr lang="ru-RU" dirty="0" smtClean="0"/>
              <a:t> Необыкновенное природное явление произошло после большого снегопада и последовавших за ним оттепели и сильного шторма. В результате на линии побережья Обской губы на Ямале жители села </a:t>
            </a:r>
            <a:r>
              <a:rPr lang="ru-RU" dirty="0" err="1" smtClean="0"/>
              <a:t>Ныда</a:t>
            </a:r>
            <a:r>
              <a:rPr lang="ru-RU" dirty="0" smtClean="0"/>
              <a:t> обнаружили множество ледяных шаров диаметром от 10 до 25 сантиметров.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548680"/>
            <a:ext cx="7467600" cy="5832648"/>
          </a:xfrm>
        </p:spPr>
        <p:txBody>
          <a:bodyPr/>
          <a:lstStyle/>
          <a:p>
            <a:r>
              <a:rPr lang="ru-RU" dirty="0" smtClean="0"/>
              <a:t>В Арктическом и Антарктическом научно-исследовательском институте сообщили, что шары образовались из-за действий ветра, очертаний береговой линии и температурного режима.</a:t>
            </a:r>
          </a:p>
          <a:p>
            <a:endParaRPr lang="ru-RU" dirty="0"/>
          </a:p>
        </p:txBody>
      </p:sp>
      <p:pic>
        <p:nvPicPr>
          <p:cNvPr id="6" name="Рисунок 5" descr="Ледяные шар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348880"/>
            <a:ext cx="2975213" cy="3717032"/>
          </a:xfrm>
          <a:prstGeom prst="rect">
            <a:avLst/>
          </a:prstGeom>
        </p:spPr>
      </p:pic>
      <p:pic>
        <p:nvPicPr>
          <p:cNvPr id="7" name="Рисунок 6" descr="ледяные шары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1" y="2348880"/>
            <a:ext cx="4992555" cy="37444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997280"/>
          </a:xfrm>
        </p:spPr>
        <p:txBody>
          <a:bodyPr>
            <a:normAutofit lnSpcReduction="10000"/>
          </a:bodyPr>
          <a:lstStyle/>
          <a:p>
            <a:pPr marL="0" indent="0" algn="just"/>
            <a:r>
              <a:rPr lang="ru-RU" dirty="0" smtClean="0"/>
              <a:t>2. Загадочная огромная воронка в тундре привлекла внимание общественности в июле 2014 года, когда в Интернете появилось видео полета над ней. В течение нескольких дней ученые со всей страны озвучивали свои версии происхождения </a:t>
            </a:r>
            <a:r>
              <a:rPr lang="ru-RU" dirty="0" err="1" smtClean="0"/>
              <a:t>ямальской</a:t>
            </a:r>
            <a:r>
              <a:rPr lang="ru-RU" dirty="0" smtClean="0"/>
              <a:t> «черной дыры» (образование карстовой воронки, падение метеорита, образование бугра пучения и т.д.), однако все они были основаны лишь на визуальном заключении, сделанном после просмотра видео. </a:t>
            </a:r>
          </a:p>
          <a:p>
            <a:pPr marL="0" indent="0" algn="just"/>
            <a:r>
              <a:rPr lang="ru-RU" dirty="0" smtClean="0"/>
              <a:t>Сейчас специалисты пришли к выводу, что это воронка газового выброса, которая впоследствии превратится в тундровое озеро.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воронки лето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3744218" cy="2814503"/>
          </a:xfrm>
        </p:spPr>
      </p:pic>
      <p:pic>
        <p:nvPicPr>
          <p:cNvPr id="5" name="Рисунок 4" descr="воронки зим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3140968"/>
            <a:ext cx="5328592" cy="3548842"/>
          </a:xfrm>
          <a:prstGeom prst="rect">
            <a:avLst/>
          </a:prstGeom>
        </p:spPr>
      </p:pic>
      <p:pic>
        <p:nvPicPr>
          <p:cNvPr id="6" name="Рисунок 5" descr="воронки лето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260648"/>
            <a:ext cx="4427984" cy="28083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r>
              <a:rPr lang="ru-RU" b="1" dirty="0" smtClean="0"/>
              <a:t>3.Полярное сияние</a:t>
            </a:r>
            <a:r>
              <a:rPr lang="ru-RU" dirty="0" smtClean="0"/>
              <a:t>, или </a:t>
            </a:r>
            <a:r>
              <a:rPr lang="ru-RU" b="1" dirty="0" smtClean="0"/>
              <a:t>северное сияние</a:t>
            </a:r>
            <a:r>
              <a:rPr lang="ru-RU" dirty="0" smtClean="0"/>
              <a:t> — свечение верхних слоёв атмосфер планет, обладающих магнитосферой, вследствие их взаимодействия с заряженными частицами солнечного ветра.</a:t>
            </a:r>
          </a:p>
          <a:p>
            <a:endParaRPr lang="ru-RU" dirty="0"/>
          </a:p>
        </p:txBody>
      </p:sp>
      <p:pic>
        <p:nvPicPr>
          <p:cNvPr id="4" name="Рисунок 3" descr="северное сияне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2636912"/>
            <a:ext cx="5135277" cy="3600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еверное сияние 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124744"/>
            <a:ext cx="7144344" cy="439248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</TotalTime>
  <Words>210</Words>
  <Application>Microsoft Office PowerPoint</Application>
  <PresentationFormat>Экран (4:3)</PresentationFormat>
  <Paragraphs>12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Чудеса Ямала</vt:lpstr>
      <vt:lpstr>ЯМАЛ-КРАЙ ЗЕМЛИ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Чудеса Ямала</dc:title>
  <dc:creator>Администратор</dc:creator>
  <cp:lastModifiedBy>User</cp:lastModifiedBy>
  <cp:revision>6</cp:revision>
  <dcterms:created xsi:type="dcterms:W3CDTF">2017-02-18T06:10:35Z</dcterms:created>
  <dcterms:modified xsi:type="dcterms:W3CDTF">2017-03-14T05:37:08Z</dcterms:modified>
</cp:coreProperties>
</file>