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98" autoAdjust="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2060848"/>
            <a:ext cx="6400800" cy="849640"/>
          </a:xfrm>
        </p:spPr>
        <p:txBody>
          <a:bodyPr/>
          <a:lstStyle/>
          <a:p>
            <a:r>
              <a:rPr lang="ru-RU" dirty="0" smtClean="0"/>
              <a:t>Химическая логика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00" b="4800"/>
          <a:stretch/>
        </p:blipFill>
        <p:spPr bwMode="auto">
          <a:xfrm>
            <a:off x="4788024" y="3356992"/>
            <a:ext cx="2736304" cy="224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036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268760"/>
            <a:ext cx="6400800" cy="685800"/>
          </a:xfrm>
        </p:spPr>
        <p:txBody>
          <a:bodyPr/>
          <a:lstStyle/>
          <a:p>
            <a:r>
              <a:rPr lang="ru-RU" dirty="0" smtClean="0"/>
              <a:t>Химическая логика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Что лишнее?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358" y="2420888"/>
            <a:ext cx="2233092" cy="1565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098286"/>
            <a:ext cx="2289382" cy="1560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399434"/>
            <a:ext cx="180975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280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268760"/>
            <a:ext cx="6400800" cy="685800"/>
          </a:xfrm>
        </p:spPr>
        <p:txBody>
          <a:bodyPr/>
          <a:lstStyle/>
          <a:p>
            <a:r>
              <a:rPr lang="ru-RU" dirty="0" smtClean="0"/>
              <a:t>Химическая логика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Что лишнее?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20888"/>
            <a:ext cx="2637022" cy="2016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645024"/>
            <a:ext cx="2530971" cy="2169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06774"/>
            <a:ext cx="2742422" cy="188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72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268760"/>
            <a:ext cx="6400800" cy="685800"/>
          </a:xfrm>
        </p:spPr>
        <p:txBody>
          <a:bodyPr/>
          <a:lstStyle/>
          <a:p>
            <a:r>
              <a:rPr lang="ru-RU" dirty="0" smtClean="0"/>
              <a:t>Химическая логика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Что </a:t>
            </a:r>
            <a:r>
              <a:rPr lang="ru-RU" dirty="0"/>
              <a:t>лишнее?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20888"/>
            <a:ext cx="2585459" cy="172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923539"/>
            <a:ext cx="2662596" cy="177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20888"/>
            <a:ext cx="2585863" cy="1729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72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268760"/>
            <a:ext cx="6400800" cy="685800"/>
          </a:xfrm>
        </p:spPr>
        <p:txBody>
          <a:bodyPr/>
          <a:lstStyle/>
          <a:p>
            <a:r>
              <a:rPr lang="ru-RU" dirty="0" smtClean="0"/>
              <a:t>Химическая логика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Кто лишний?</a:t>
            </a:r>
            <a:endParaRPr lang="ru-RU" dirty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564904"/>
            <a:ext cx="2304256" cy="3031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07863"/>
            <a:ext cx="2144638" cy="2733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238189"/>
            <a:ext cx="2372990" cy="252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72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Химическая логика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204864"/>
            <a:ext cx="6400800" cy="3281537"/>
          </a:xfrm>
        </p:spPr>
        <p:txBody>
          <a:bodyPr/>
          <a:lstStyle/>
          <a:p>
            <a:r>
              <a:rPr lang="ru-RU" dirty="0" smtClean="0"/>
              <a:t>Что объединяет эти картинки?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106" y="2636912"/>
            <a:ext cx="2671217" cy="198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05064"/>
            <a:ext cx="2951487" cy="1659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477582"/>
            <a:ext cx="2369840" cy="2141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016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Химическая логика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132856"/>
            <a:ext cx="6400800" cy="3353545"/>
          </a:xfrm>
        </p:spPr>
        <p:txBody>
          <a:bodyPr/>
          <a:lstStyle/>
          <a:p>
            <a:r>
              <a:rPr lang="ru-RU" dirty="0"/>
              <a:t>Что объединяет эти картинки?</a:t>
            </a:r>
          </a:p>
          <a:p>
            <a:endParaRPr lang="ru-RU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765" y="2597713"/>
            <a:ext cx="2871596" cy="1794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568904"/>
            <a:ext cx="2808312" cy="210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69005"/>
            <a:ext cx="2757686" cy="190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09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Химическая логика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132856"/>
            <a:ext cx="6400800" cy="3353545"/>
          </a:xfrm>
        </p:spPr>
        <p:txBody>
          <a:bodyPr/>
          <a:lstStyle/>
          <a:p>
            <a:r>
              <a:rPr lang="ru-RU" dirty="0"/>
              <a:t>Что объединяет эти картинки?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36912"/>
            <a:ext cx="2808312" cy="183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276599"/>
            <a:ext cx="2808312" cy="157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6624"/>
            <a:ext cx="2359986" cy="3350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178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2060848"/>
            <a:ext cx="6400800" cy="849640"/>
          </a:xfrm>
        </p:spPr>
        <p:txBody>
          <a:bodyPr/>
          <a:lstStyle/>
          <a:p>
            <a:r>
              <a:rPr lang="ru-RU" dirty="0" smtClean="0"/>
              <a:t>Химическая логика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00" b="4800"/>
          <a:stretch/>
        </p:blipFill>
        <p:spPr bwMode="auto">
          <a:xfrm>
            <a:off x="4788024" y="3356992"/>
            <a:ext cx="2736304" cy="224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034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87</TotalTime>
  <Words>45</Words>
  <Application>Microsoft Office PowerPoint</Application>
  <PresentationFormat>Экран (4:3)</PresentationFormat>
  <Paragraphs>35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Кутюр</vt:lpstr>
      <vt:lpstr>Химическая логика</vt:lpstr>
      <vt:lpstr>Химическая логика </vt:lpstr>
      <vt:lpstr>Химическая логика </vt:lpstr>
      <vt:lpstr>Химическая логика </vt:lpstr>
      <vt:lpstr>Химическая логика </vt:lpstr>
      <vt:lpstr>Химическая логика</vt:lpstr>
      <vt:lpstr>Химическая логика</vt:lpstr>
      <vt:lpstr>Химическая логика</vt:lpstr>
      <vt:lpstr>Химическая логика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Химическая логика</dc:title>
  <dc:creator>Администратор</dc:creator>
  <cp:lastModifiedBy>Администратор</cp:lastModifiedBy>
  <cp:revision>8</cp:revision>
  <dcterms:created xsi:type="dcterms:W3CDTF">2017-01-30T08:12:11Z</dcterms:created>
  <dcterms:modified xsi:type="dcterms:W3CDTF">2017-03-14T06:42:29Z</dcterms:modified>
</cp:coreProperties>
</file>