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74" r:id="rId28"/>
    <p:sldId id="284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9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761999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МБОУ «</a:t>
            </a:r>
            <a:r>
              <a:rPr lang="ru-RU" sz="3200" dirty="0" err="1" smtClean="0"/>
              <a:t>Сизобугорская</a:t>
            </a:r>
            <a:r>
              <a:rPr lang="ru-RU" sz="3200" dirty="0" smtClean="0"/>
              <a:t> СОШ им.поэта </a:t>
            </a:r>
            <a:r>
              <a:rPr lang="ru-RU" sz="3200" dirty="0" err="1" smtClean="0"/>
              <a:t>М.Утежанова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295400"/>
            <a:ext cx="8229600" cy="5181600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</a:rPr>
              <a:t>Научно-практическая конференция школьников: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«Экология и жизнь», посвящённый Году экологии.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Тема учебно-исследовательской работы: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«Экология родного села».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 </a:t>
            </a:r>
          </a:p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Выполнила ученица 4 «б» </a:t>
            </a:r>
            <a:r>
              <a:rPr lang="ru-RU" sz="2800" dirty="0" err="1" smtClean="0">
                <a:solidFill>
                  <a:schemeClr val="tx1"/>
                </a:solidFill>
              </a:rPr>
              <a:t>кл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  <a:p>
            <a:pPr algn="r"/>
            <a:r>
              <a:rPr lang="ru-RU" sz="2800" dirty="0" err="1" smtClean="0">
                <a:solidFill>
                  <a:schemeClr val="tx1"/>
                </a:solidFill>
              </a:rPr>
              <a:t>Утегалиева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Анита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Классный руководитель: </a:t>
            </a:r>
          </a:p>
          <a:p>
            <a:pPr algn="r"/>
            <a:r>
              <a:rPr lang="ru-RU" sz="2800" dirty="0" err="1" smtClean="0">
                <a:solidFill>
                  <a:schemeClr val="tx1"/>
                </a:solidFill>
              </a:rPr>
              <a:t>Исмурзаева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Зульфия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Дюсеновна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r"/>
            <a:endParaRPr lang="ru-RU" sz="28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/>
          </a:bodyPr>
          <a:lstStyle/>
          <a:p>
            <a:r>
              <a:rPr lang="ru-RU" dirty="0" smtClean="0"/>
              <a:t>Не бросайте, люди, мусор!</a:t>
            </a:r>
            <a:br>
              <a:rPr lang="ru-RU" dirty="0" smtClean="0"/>
            </a:br>
            <a:r>
              <a:rPr lang="ru-RU" dirty="0" smtClean="0"/>
              <a:t>Может стать большим он грузом...</a:t>
            </a:r>
            <a:br>
              <a:rPr lang="ru-RU" dirty="0" smtClean="0"/>
            </a:br>
            <a:r>
              <a:rPr lang="ru-RU" dirty="0" smtClean="0"/>
              <a:t>Дар природы берегите,</a:t>
            </a:r>
            <a:br>
              <a:rPr lang="ru-RU" dirty="0" smtClean="0"/>
            </a:br>
            <a:r>
              <a:rPr lang="ru-RU" dirty="0" smtClean="0"/>
              <a:t>Ей внимание дарите!</a:t>
            </a:r>
            <a:br>
              <a:rPr lang="ru-RU" dirty="0" smtClean="0"/>
            </a:br>
            <a:r>
              <a:rPr lang="ru-RU" dirty="0" smtClean="0"/>
              <a:t>Татьяна Цыганок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6278562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8915400" cy="6172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Я родилась в селе Сизый Бугор. Ведь главное не много лет прожить, а чем они были наполнены, какой след оставили, какие изменения и добрые дела свершены. Всё в жизни меняется.   «Мы создаем города, села, а они создают нас»,- утверждал Аристотель.</a:t>
            </a:r>
            <a:br>
              <a:rPr lang="ru-RU" dirty="0" smtClean="0"/>
            </a:br>
            <a:r>
              <a:rPr lang="ru-RU" dirty="0" smtClean="0"/>
              <a:t>    Мы, молодое поколение, растущее в таких экологических условиях, когда видим, что в селе остаётся всё меньше и меньше островков живой природы, воспринимаем с большой болью и обидой. Душа радуется при виде чистоты нашего села. Но порой, мы часто огорчаемся из-за беспорядка. Поэтому я считаю, что в настоящее время тема «Экология родного края» очень важна.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2017 год – Год экологии. Никто не может оставаться равнодушным к загрязнению окружающей среды. «Плоха та птица, которая загрязняет собственное гнездо», - говорит народная пословица.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Мусор – это твердые бытовые отходы (упаковочная пластиковая тара, алюминиевые банки, стекло, очистки и отходы пищевого сырья, бумага и т.д.), отходы промышленных предприятий, последствия выгула собак на газонах и др. Мусором завалены некоторые закоулки села, обочины автомобильных  дорог…</a:t>
            </a:r>
          </a:p>
          <a:p>
            <a:pPr>
              <a:buNone/>
            </a:pPr>
            <a:r>
              <a:rPr lang="ru-RU" dirty="0" smtClean="0"/>
              <a:t>Откуда берётся мусор?   Основные источники мусора:</a:t>
            </a:r>
          </a:p>
          <a:p>
            <a:r>
              <a:rPr lang="ru-RU" dirty="0" smtClean="0"/>
              <a:t>- человек</a:t>
            </a:r>
          </a:p>
          <a:p>
            <a:r>
              <a:rPr lang="ru-RU" dirty="0" smtClean="0"/>
              <a:t>- транспорт</a:t>
            </a:r>
          </a:p>
          <a:p>
            <a:r>
              <a:rPr lang="ru-RU" dirty="0" smtClean="0"/>
              <a:t>-  магазины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248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Влияние на здоровье жителей села.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Разлагающийся мусор выделяет огромное количество токсичных веществ, являющихся причиной многих заболеваний.  Изменения в растительных сообществах, опосредованное влияние на фауну нашего края. Эрозия почв, снижающая плодородие и способствующая изменению структуры почвы.. Синтетические полимеры – тысячи пластиковых флаконов, шаров, емкостей, обрывки и полиэтиленовые пакеты – вот не полный перечень полимерных материалов, встречающихся на наших улицах. При сжигании таких веществ, а так же под действием ультрафиолетовых  лучей образуются вещества, которые являются очень ядовитыми. Ртутные батареи, лампы, различные виды красок могут вызвать психические расстройства и глухоту.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553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Цель: </a:t>
            </a:r>
            <a:r>
              <a:rPr lang="ru-RU" dirty="0" smtClean="0"/>
              <a:t>изучить экологию родного села. Принять активное участие в улучшении экологической обстановки.</a:t>
            </a:r>
          </a:p>
          <a:p>
            <a:pPr>
              <a:buNone/>
            </a:pPr>
            <a:r>
              <a:rPr lang="ru-RU" b="1" dirty="0" smtClean="0"/>
              <a:t>Актуальность: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Свою тему исследовательской работы я считаю наиболее актуальной в наше время. Мое село – это мой родной дом</a:t>
            </a:r>
            <a:r>
              <a:rPr lang="ru-RU" b="1" dirty="0" smtClean="0"/>
              <a:t>.  </a:t>
            </a:r>
            <a:r>
              <a:rPr lang="ru-RU" dirty="0" smtClean="0"/>
              <a:t>Нам здесь жить. Меня раздражает одно: прежде чем мы уничтожим себя, мы уничтожим планету. Главная беда – это куда девать мусор.</a:t>
            </a:r>
          </a:p>
          <a:p>
            <a:pPr>
              <a:buNone/>
            </a:pPr>
            <a:r>
              <a:rPr lang="ru-RU" dirty="0" smtClean="0"/>
              <a:t>И не зря 2017 год объявлен годом экологии. Я предлагаю окунуться в экологию нашего села.</a:t>
            </a:r>
          </a:p>
          <a:p>
            <a:pPr>
              <a:buNone/>
            </a:pPr>
            <a:r>
              <a:rPr lang="ru-RU" b="1" dirty="0" smtClean="0"/>
              <a:t>Гипотеза: </a:t>
            </a:r>
            <a:r>
              <a:rPr lang="ru-RU" dirty="0" smtClean="0"/>
              <a:t>Выяснить, влияет ли загрязнение территории на экологию села?</a:t>
            </a:r>
          </a:p>
          <a:p>
            <a:pPr>
              <a:buNone/>
            </a:pPr>
            <a:r>
              <a:rPr lang="ru-RU" dirty="0" smtClean="0"/>
              <a:t>В самом начале исследовательской работы. Я бы хотела узнать- Что такое экология? Существует множество определений экологии.</a:t>
            </a:r>
          </a:p>
          <a:p>
            <a:pPr>
              <a:buNone/>
            </a:pPr>
            <a:r>
              <a:rPr lang="ru-RU" dirty="0" smtClean="0"/>
              <a:t>Экология – наука об охране окружающей среды.</a:t>
            </a:r>
          </a:p>
          <a:p>
            <a:pPr>
              <a:buNone/>
            </a:pPr>
            <a:r>
              <a:rPr lang="ru-RU" dirty="0" smtClean="0"/>
              <a:t>С греческого термина «</a:t>
            </a:r>
            <a:r>
              <a:rPr lang="ru-RU" dirty="0" err="1" smtClean="0"/>
              <a:t>oikos</a:t>
            </a:r>
            <a:r>
              <a:rPr lang="ru-RU" dirty="0" smtClean="0"/>
              <a:t> (обиталище)+ 1оgоs (учение)» как науке о собственном доме.</a:t>
            </a:r>
          </a:p>
          <a:p>
            <a:pPr>
              <a:buNone/>
            </a:pPr>
            <a:r>
              <a:rPr lang="ru-RU" dirty="0" smtClean="0"/>
              <a:t>Добавлю от себя: и его поведения в этом доме.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324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Экологические проблемы села.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Какие же экологические проблемы мною выявлены в селе?</a:t>
            </a:r>
          </a:p>
          <a:p>
            <a:pPr>
              <a:buNone/>
            </a:pPr>
            <a:r>
              <a:rPr lang="ru-RU" dirty="0" smtClean="0"/>
              <a:t>Я замечаю, что у нашем селе очень много красивых домов, заборов, магазинов… </a:t>
            </a:r>
            <a:br>
              <a:rPr lang="ru-RU" dirty="0" smtClean="0"/>
            </a:br>
            <a:r>
              <a:rPr lang="ru-RU" dirty="0" smtClean="0"/>
              <a:t>Дома ухожены, заборы покрашены, вдоль улиц, у некоторых, посажены цветы и фруктовые деревья. Люди должны подметать, убирают  свой двор и улицу. В настоящее время мы часто наблюдаем мусор, к которому люди стали привыкать. Это пластиковые бутылки, плёнка, мешки с мусором. На каждой улице есть заброшенные дома, которые являются местом скопления мусора.</a:t>
            </a:r>
          </a:p>
          <a:p>
            <a:pPr>
              <a:buNone/>
            </a:pPr>
            <a:r>
              <a:rPr lang="ru-RU" dirty="0" smtClean="0"/>
              <a:t>Свою работу я начала с анкеты, адресованную  школьникам, в которой одним из вопросов был следующий: «Какой бы вы хотели видеть природную среду в родном селе?». У всех был один ответ: чистая вода, чистый воздух, плодородные почвы, отсутствие опасных загрязняющих веществ.</a:t>
            </a:r>
          </a:p>
          <a:p>
            <a:pPr>
              <a:buNone/>
            </a:pPr>
            <a:r>
              <a:rPr lang="ru-RU" dirty="0" smtClean="0"/>
              <a:t>Я провела исследование и зафиксировал места с антисанитарным состоянием: территория бывшего клуба, поля, берега, возле кладбища. В настоящее время поле превратилась в свалку мусора: навоза, пластмассовых бутылок, бытового мусора. Это настоящий рассадник различных болезней.</a:t>
            </a:r>
          </a:p>
          <a:p>
            <a:pPr>
              <a:buNone/>
            </a:pPr>
            <a:r>
              <a:rPr lang="ru-RU" dirty="0" smtClean="0"/>
              <a:t>Всё в наших руках.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28600"/>
            <a:ext cx="8610600" cy="6324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Борьба с мусором.</a:t>
            </a:r>
            <a:r>
              <a:rPr lang="ru-RU" dirty="0" smtClean="0"/>
              <a:t> Основными способами борьбы с мусором являются: повышение культуры населения села. У нас в школе созданы специальные экологические программы, участие в акциях, в субботниках, классные часы…</a:t>
            </a:r>
          </a:p>
          <a:p>
            <a:pPr>
              <a:buNone/>
            </a:pPr>
            <a:r>
              <a:rPr lang="ru-RU" dirty="0" smtClean="0"/>
              <a:t>Установление урн и мусоросборников на территории села. Большое </a:t>
            </a:r>
            <a:r>
              <a:rPr lang="ru-RU" dirty="0" err="1" smtClean="0"/>
              <a:t>урно</a:t>
            </a:r>
            <a:r>
              <a:rPr lang="ru-RU" dirty="0" smtClean="0"/>
              <a:t> я видела только на территории школы. В школе стало намного чисто. </a:t>
            </a:r>
          </a:p>
          <a:p>
            <a:pPr>
              <a:buNone/>
            </a:pPr>
            <a:r>
              <a:rPr lang="ru-RU" dirty="0" smtClean="0"/>
              <a:t>Многие жители села сжигают мусор. Но этот метод экологически вредный, т.к. при горении многие вещества образуют большое количество ядовитых соединений, вызывающих ряд заболеваний, в том числе и онкологических. </a:t>
            </a:r>
          </a:p>
          <a:p>
            <a:pPr>
              <a:buNone/>
            </a:pPr>
            <a:r>
              <a:rPr lang="ru-RU" dirty="0" smtClean="0"/>
              <a:t>Другой метод - вторичная переработка сырья. Но данный метод для наших сел является чем-то из области фантастики.</a:t>
            </a:r>
          </a:p>
          <a:p>
            <a:pPr>
              <a:buNone/>
            </a:pPr>
            <a:r>
              <a:rPr lang="ru-RU" dirty="0" smtClean="0"/>
              <a:t>Ведь не зря говорят, что «чисто не там, где прибирают, а там, где не мусорят». А значит нужно довести до сознания каждого жителя необходимость содержать своего родного села в чистоте.</a:t>
            </a:r>
          </a:p>
          <a:p>
            <a:pPr>
              <a:buNone/>
            </a:pPr>
            <a:r>
              <a:rPr lang="ru-RU" dirty="0" smtClean="0"/>
              <a:t>большая работа проводится в нашей школе. Это: классные часы, на уроках, внеклассные мероприятия, субботники,  различные акции.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Много мусора в заброшенных домах</a:t>
            </a:r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066800"/>
            <a:ext cx="8382000" cy="54864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13_1455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13_1455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381000"/>
            <a:ext cx="8000999" cy="617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Старыйклуб</a:t>
            </a:r>
            <a:endParaRPr lang="ru-RU" dirty="0"/>
          </a:p>
        </p:txBody>
      </p:sp>
      <p:pic>
        <p:nvPicPr>
          <p:cNvPr id="4" name="Содержимое 3" descr="20170313_1457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1" y="1600200"/>
            <a:ext cx="8458200" cy="4800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13_1457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609600"/>
            <a:ext cx="8534399" cy="58674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</a:t>
            </a:r>
            <a:endParaRPr lang="ru-RU" dirty="0"/>
          </a:p>
        </p:txBody>
      </p:sp>
      <p:pic>
        <p:nvPicPr>
          <p:cNvPr id="4" name="Содержимое 3" descr="20170311_1759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219200"/>
            <a:ext cx="7924799" cy="52578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11_1759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1" y="457200"/>
            <a:ext cx="8305800" cy="60198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11_1759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533400"/>
            <a:ext cx="8458199" cy="59436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Возле кладбища</a:t>
            </a:r>
            <a:endParaRPr lang="ru-RU" dirty="0"/>
          </a:p>
        </p:txBody>
      </p:sp>
      <p:pic>
        <p:nvPicPr>
          <p:cNvPr id="4" name="Содержимое 3" descr="20170311_18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8077199" cy="50292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311_1756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1" y="228600"/>
            <a:ext cx="8610600" cy="63246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Рисунки 4-5 классов</a:t>
            </a:r>
            <a:endParaRPr lang="ru-RU" dirty="0"/>
          </a:p>
        </p:txBody>
      </p:sp>
      <p:pic>
        <p:nvPicPr>
          <p:cNvPr id="2050" name="Picture 2" descr="C:\Users\admin\Desktop\экологии села\рисунки\4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8305799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экологии села\рисунки\9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6868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экологии села\рисунки\8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8000999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dmin\Desktop\экологии села\рисунки\7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305799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esktop\экологии села\рисунки\10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09600"/>
            <a:ext cx="8153400" cy="5516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admin\Desktop\экологии села\рисунки\12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609600"/>
            <a:ext cx="8077200" cy="5516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admin\Desktop\экологии села\рисунки\11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8077200" cy="5745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admin\Desktop\экологии села\рисунки\5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7848600" cy="6126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9" name="Picture 5" descr="C:\Users\admin\Desktop\экологии села\рисунки\3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0"/>
            <a:ext cx="8000999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Для разложения стеклянной бутылки, требуется 200 лет, бумага – 2-3 года, изделия из ткани – 2–3 года, деревянные изделия – несколько десятков лет, консервная банка – более 90 лет, полиэтиленовый пакет – </a:t>
            </a:r>
            <a:r>
              <a:rPr lang="ru-RU" smtClean="0"/>
              <a:t>более 200 лет,пластмасса</a:t>
            </a:r>
            <a:r>
              <a:rPr lang="ru-RU" dirty="0" smtClean="0"/>
              <a:t> – 500 лет.</a:t>
            </a:r>
          </a:p>
          <a:p>
            <a:r>
              <a:rPr lang="ru-RU" dirty="0" smtClean="0"/>
              <a:t>Можно использовать мусор с пользой – часть отходов из пластмассы использовать для обустройства цветника, создать различные поделки, кормушки для птиц и т.д.; стеклотару по возможности сдать в приемный пункт; одежду в хорошем состоянии, которая уже не носится, отдать нуждающимся; книги, журналы сдать в библиотеку.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7200" dirty="0" smtClean="0">
                <a:solidFill>
                  <a:srgbClr val="C00000"/>
                </a:solidFill>
              </a:rPr>
              <a:t>           Спасибо </a:t>
            </a:r>
          </a:p>
          <a:p>
            <a:pPr>
              <a:buNone/>
            </a:pPr>
            <a:r>
              <a:rPr lang="ru-RU" sz="7200" dirty="0" smtClean="0">
                <a:solidFill>
                  <a:srgbClr val="C00000"/>
                </a:solidFill>
              </a:rPr>
              <a:t>       за внимание</a:t>
            </a:r>
            <a:endParaRPr lang="ru-RU" sz="7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687</Words>
  <Application>Microsoft Office PowerPoint</Application>
  <PresentationFormat>Экран (4:3)</PresentationFormat>
  <Paragraphs>50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МБОУ «Сизобугорская СОШ им.поэта М.Утежанова»</vt:lpstr>
      <vt:lpstr>Не бросайте, люди, мусор! Может стать большим он грузом... Дар природы берегите, Ей внимание дарите! Татьяна Цыганок </vt:lpstr>
      <vt:lpstr> </vt:lpstr>
      <vt:lpstr>Слайд 4</vt:lpstr>
      <vt:lpstr>Слайд 5</vt:lpstr>
      <vt:lpstr>Слайд 6</vt:lpstr>
      <vt:lpstr>Слайд 7</vt:lpstr>
      <vt:lpstr>Слайд 8</vt:lpstr>
      <vt:lpstr>Много мусора в заброшенных домах</vt:lpstr>
      <vt:lpstr>Слайд 10</vt:lpstr>
      <vt:lpstr>Слайд 11</vt:lpstr>
      <vt:lpstr>Старыйклуб</vt:lpstr>
      <vt:lpstr>Слайд 13</vt:lpstr>
      <vt:lpstr>Поле</vt:lpstr>
      <vt:lpstr>Слайд 15</vt:lpstr>
      <vt:lpstr>Слайд 16</vt:lpstr>
      <vt:lpstr>Возле кладбища</vt:lpstr>
      <vt:lpstr>Слайд 18</vt:lpstr>
      <vt:lpstr>Рисунки 4-5 классов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«Сизобугорская СОШ им.поэта М.Утежанова»</dc:title>
  <dc:creator>admin</dc:creator>
  <cp:lastModifiedBy>admin</cp:lastModifiedBy>
  <cp:revision>7</cp:revision>
  <dcterms:created xsi:type="dcterms:W3CDTF">2017-03-13T14:22:51Z</dcterms:created>
  <dcterms:modified xsi:type="dcterms:W3CDTF">2017-03-13T16:24:17Z</dcterms:modified>
</cp:coreProperties>
</file>