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16" r:id="rId1"/>
  </p:sldMasterIdLst>
  <p:notesMasterIdLst>
    <p:notesMasterId r:id="rId20"/>
  </p:notesMasterIdLst>
  <p:sldIdLst>
    <p:sldId id="256" r:id="rId2"/>
    <p:sldId id="270" r:id="rId3"/>
    <p:sldId id="271" r:id="rId4"/>
    <p:sldId id="272" r:id="rId5"/>
    <p:sldId id="274" r:id="rId6"/>
    <p:sldId id="275" r:id="rId7"/>
    <p:sldId id="277" r:id="rId8"/>
    <p:sldId id="276" r:id="rId9"/>
    <p:sldId id="273" r:id="rId10"/>
    <p:sldId id="278" r:id="rId11"/>
    <p:sldId id="279" r:id="rId12"/>
    <p:sldId id="268" r:id="rId13"/>
    <p:sldId id="261" r:id="rId14"/>
    <p:sldId id="259" r:id="rId15"/>
    <p:sldId id="262" r:id="rId16"/>
    <p:sldId id="263" r:id="rId17"/>
    <p:sldId id="257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ерлан" initials="е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0033"/>
    <a:srgbClr val="99FF33"/>
    <a:srgbClr val="FF0066"/>
    <a:srgbClr val="008000"/>
    <a:srgbClr val="000000"/>
    <a:srgbClr val="0066FF"/>
    <a:srgbClr val="66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A22E2-DB43-4BF5-9B3F-4710D7B0B05F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665C0-FA5D-4461-BD5E-C05119DBEB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665C0-FA5D-4461-BD5E-C05119DBEB7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75656" y="476672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5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абақтың тақырыбы:</a:t>
            </a:r>
          </a:p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4400" b="1" i="1" dirty="0" err="1" smtClean="0">
                <a:latin typeface="Times New Roman" pitchFamily="18" charset="0"/>
                <a:cs typeface="Times New Roman" pitchFamily="18" charset="0"/>
              </a:rPr>
              <a:t>Судың </a:t>
            </a:r>
            <a:r>
              <a:rPr lang="ru-RU" sz="4400" b="1" i="1" dirty="0" err="1" smtClean="0">
                <a:latin typeface="Times New Roman" pitchFamily="18" charset="0"/>
                <a:cs typeface="Times New Roman" pitchFamily="18" charset="0"/>
              </a:rPr>
              <a:t>кермектігі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А) Са кальцийдін ПЖ-гі орны.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Ә) Қандай кальций қосылыстарды білесіңдер?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Б) Са физикалық қасиеттері?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 А) Са атомының электрондық құрылысы?</a:t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Ә)Табиғаттағы кальций қосылыстарының айналымы?</a:t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В)Са химиялық қасиеттері?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Autofit/>
          </a:bodyPr>
          <a:lstStyle/>
          <a:p>
            <a:pPr algn="ctr"/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Тест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3900" dirty="0" smtClean="0">
                <a:latin typeface="Times New Roman" pitchFamily="18" charset="0"/>
                <a:cs typeface="Times New Roman" pitchFamily="18" charset="0"/>
              </a:rPr>
              <a:t>1.Кальций атомының сыртқы энергетикалық деңгейінде неше электрон бар</a:t>
            </a: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900" dirty="0" smtClean="0">
                <a:latin typeface="Times New Roman" pitchFamily="18" charset="0"/>
                <a:cs typeface="Times New Roman" pitchFamily="18" charset="0"/>
              </a:rPr>
              <a:t>А)1</a:t>
            </a: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900" dirty="0" smtClean="0">
                <a:latin typeface="Times New Roman" pitchFamily="18" charset="0"/>
                <a:cs typeface="Times New Roman" pitchFamily="18" charset="0"/>
              </a:rPr>
              <a:t>В)2</a:t>
            </a: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900" dirty="0" smtClean="0">
                <a:latin typeface="Times New Roman" pitchFamily="18" charset="0"/>
                <a:cs typeface="Times New Roman" pitchFamily="18" charset="0"/>
              </a:rPr>
              <a:t>С)3</a:t>
            </a: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900" dirty="0" smtClean="0">
                <a:latin typeface="Times New Roman" pitchFamily="18" charset="0"/>
                <a:cs typeface="Times New Roman" pitchFamily="18" charset="0"/>
              </a:rPr>
              <a:t>Д) 4</a:t>
            </a: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700808"/>
            <a:ext cx="63184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2.Табиғатта ең көп таралған Са қосылысы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А) фосфорит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В) құм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С) гипс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Д) кальций карбонаты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3)Кальцийдің  қосылыстарындағы тотығу дәрежесі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А)+1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В)+2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С)+3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Д)+4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4.СаО кальций оксидінің  екінші атауы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А)мәрмәр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В)гипс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С)бор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Д)сөндірілмеген әк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5.Құрлыста қолданылатын кальций тұзы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А) фосфорит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В) гипс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С) апатит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Д) флюорит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Жауаптар:</a:t>
            </a:r>
          </a:p>
          <a:p>
            <a:pPr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1в;  2д;    3в;    4д;     5в;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Тапсырма: «Сәйкестік табу»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dirty="0" smtClean="0"/>
              <a:t>Қосылыстар-------------------------------------Формуласы</a:t>
            </a:r>
          </a:p>
          <a:p>
            <a:pPr marL="457200" indent="-457200">
              <a:buNone/>
            </a:pPr>
            <a:r>
              <a:rPr lang="kk-KZ" dirty="0" smtClean="0"/>
              <a:t>1Кальций гидроксиді-------------------А. СaCO₃</a:t>
            </a:r>
          </a:p>
          <a:p>
            <a:pPr marL="457200" indent="-457200">
              <a:buNone/>
            </a:pPr>
            <a:r>
              <a:rPr lang="kk-KZ" dirty="0" smtClean="0"/>
              <a:t>2. Кальций гипохлориді---------------Б. СаО</a:t>
            </a:r>
          </a:p>
          <a:p>
            <a:pPr marL="457200" indent="-457200">
              <a:buNone/>
            </a:pPr>
            <a:r>
              <a:rPr lang="kk-KZ" dirty="0" smtClean="0"/>
              <a:t>3. Кальций карбонаты.-----------------В. Са(СІО)₂</a:t>
            </a:r>
          </a:p>
          <a:p>
            <a:pPr marL="457200" indent="-457200">
              <a:buNone/>
            </a:pPr>
            <a:r>
              <a:rPr lang="kk-KZ" dirty="0" smtClean="0"/>
              <a:t>4. Алебастер--------------------------------С. Са(ОН)₂</a:t>
            </a:r>
          </a:p>
          <a:p>
            <a:pPr>
              <a:buNone/>
            </a:pPr>
            <a:r>
              <a:rPr lang="kk-KZ" dirty="0" smtClean="0"/>
              <a:t>5. Кальций оксиді------------------------Д.СаSО₄ • 0, 5Н₂О 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6. Ғаныш-------------------------------------Е. СаSО₄ • 2Н₂О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3600" dirty="0" smtClean="0"/>
              <a:t>Жауаптар:</a:t>
            </a:r>
          </a:p>
          <a:p>
            <a:pPr>
              <a:buNone/>
            </a:pPr>
            <a:r>
              <a:rPr lang="kk-KZ" sz="3600" dirty="0" smtClean="0"/>
              <a:t>1с; 2в; 3а; 4д; 5б; 6е;</a:t>
            </a:r>
            <a:endParaRPr lang="ru-RU" sz="3600" dirty="0" smtClean="0"/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Зерттеу нәтижелері: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/>
                <a:gridCol w="1866900"/>
                <a:gridCol w="1866900"/>
                <a:gridCol w="1866900"/>
              </a:tblGrid>
              <a:tr h="370840"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сынауы</a:t>
                      </a:r>
                      <a:r>
                        <a:rPr lang="kk-KZ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сынауық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kk-KZ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сынауық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Судың түрлері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Кран</a:t>
                      </a:r>
                      <a:r>
                        <a:rPr lang="kk-KZ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суы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Қайнаған су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Қар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Нәтижесі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Кермекті суда сабын ерімейді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Сабын аздап ериді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Жұмсақ</a:t>
                      </a:r>
                      <a:r>
                        <a:rPr lang="kk-KZ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суда жақсы ериді</a:t>
                      </a:r>
                      <a:endParaRPr lang="ru-RU" sz="3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upload.wikimedia.org/wikipedia/commons/thumb/b/bb/Hard_water_and_drop.jpg/300px-Hard_water_and_d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32656"/>
            <a:ext cx="3563888" cy="5328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20" y="357166"/>
            <a:ext cx="49292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Табиғатта таза су кездеспейді: оның құрамында қандай да бөгде зат болады. Табиғи су топырақпен жанасқанда одан  гидрокарбонаттар мен басқа тұздарды шаяды. Мұндай суды </a:t>
            </a:r>
            <a:r>
              <a:rPr lang="kk-KZ" sz="3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кермек су</a:t>
            </a:r>
            <a:r>
              <a:rPr lang="kk-KZ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деп атайды!</a:t>
            </a:r>
            <a:endParaRPr lang="ru-RU" sz="3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404664"/>
            <a:ext cx="69127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Кермек су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979712" y="1556792"/>
            <a:ext cx="2016224" cy="17281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860032" y="1556792"/>
            <a:ext cx="1656184" cy="1944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3568" y="3717032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Тұрақты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12160" y="3861048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Уақытша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9644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Суда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Ca(HC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әне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Mg(HCO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гидрокарбонаттары болғанда </a:t>
            </a:r>
            <a:r>
              <a:rPr lang="kk-KZ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уақытша кермектік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болады. Сондықтан кейде оны </a:t>
            </a:r>
            <a:r>
              <a:rPr lang="kk-KZ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карбонаттық кермектік</a:t>
            </a:r>
            <a:r>
              <a:rPr lang="kk-KZ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деп атайды </a:t>
            </a:r>
            <a:r>
              <a:rPr lang="kk-KZ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Уақытша кермектікті</a:t>
            </a:r>
            <a:r>
              <a:rPr lang="kk-KZ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суды қайнату арқылы жоюға болады.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ерлан\Documents\Файлы Mail.Ru Агента\samal_996@mail.ru\chica_loca@inbox.ru\tema_2079_8an4keuwd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789040"/>
            <a:ext cx="3333750" cy="2785864"/>
          </a:xfrm>
          <a:prstGeom prst="rect">
            <a:avLst/>
          </a:prstGeom>
          <a:noFill/>
        </p:spPr>
      </p:pic>
      <p:pic>
        <p:nvPicPr>
          <p:cNvPr id="17412" name="Picture 4" descr="C:\Users\ерлан\Documents\Файлы Mail.Ru Агента\samal_996@mail.ru\chica_loca@inbox.ru\34b5c5de3575486b886cee69321a3f6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933056"/>
            <a:ext cx="3278138" cy="2708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88640"/>
            <a:ext cx="80648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Суды</a:t>
            </a:r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тұрақты кермектігі </a:t>
            </a:r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кальций мен магнийдің басқа еритін тұздарының  қатысында пайда болады. Тұрақты кермектік суды қайнату арқылы жойылмайды, бірақ әк суын немесе соданы қосқанда барлық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Ca²+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әне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Mg²+</a:t>
            </a:r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катиондары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aCO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MgCO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үрінде тұнбаға түседі</a:t>
            </a:r>
            <a:r>
              <a:rPr lang="kk-K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ерлан\Documents\Файлы Mail.Ru Агента\samal_996@mail.ru\chica_loca@inbox.ru\1a4cbbc6c7daee79818d3bc0da089ba98a1fb69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212976"/>
            <a:ext cx="3851920" cy="3645024"/>
          </a:xfrm>
          <a:prstGeom prst="rect">
            <a:avLst/>
          </a:prstGeom>
          <a:noFill/>
        </p:spPr>
      </p:pic>
      <p:pic>
        <p:nvPicPr>
          <p:cNvPr id="18435" name="Picture 3" descr="C:\Users\ерлан\Documents\Файлы Mail.Ru Агента\samal_996@mail.ru\chica_loca@inbox.ru\1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89040"/>
            <a:ext cx="3816424" cy="2859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1979712" y="1712308"/>
            <a:ext cx="216024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kk-KZ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074" name="Picture 2" descr="http://upload.wikimedia.org/wikipedia/commons/thumb/b/bb/Hard_water_and_drop.jpg/300px-Hard_water_and_d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76672"/>
            <a:ext cx="3563888" cy="5184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ерлан\Documents\Файлы Mail.Ru Агента\samal_996@mail.ru\chica_loca@inbox.ru\1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3960440" cy="403244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Үйге тапсырма: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571612"/>
            <a:ext cx="7467600" cy="4873752"/>
          </a:xfrm>
        </p:spPr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  1 және 2 топ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:Адам ағзасына кермек судың зияны. (Шағын баяндама)          </a:t>
            </a:r>
          </a:p>
          <a:p>
            <a:pPr>
              <a:buNone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   3 және 4 топ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: Үй жағдайында шағын зерттеу өткізу.(Су кермектігі туралы)   </a:t>
            </a:r>
          </a:p>
          <a:p>
            <a:pPr>
              <a:buNone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  5 және 6 топ: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Суды қалай үнемдеуге болады (Шағын есеп-қисап)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488</TotalTime>
  <Words>394</Words>
  <Application>Microsoft Office PowerPoint</Application>
  <PresentationFormat>Экран (4:3)</PresentationFormat>
  <Paragraphs>74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Слайд 1</vt:lpstr>
      <vt:lpstr>Слайд 2</vt:lpstr>
      <vt:lpstr>Слайд 3</vt:lpstr>
      <vt:lpstr>  Тест </vt:lpstr>
      <vt:lpstr>Слайд 5</vt:lpstr>
      <vt:lpstr>Слайд 6</vt:lpstr>
      <vt:lpstr>Слайд 7</vt:lpstr>
      <vt:lpstr>Слайд 8</vt:lpstr>
      <vt:lpstr>Слайд 9</vt:lpstr>
      <vt:lpstr>Тапсырма: «Сәйкестік табу» </vt:lpstr>
      <vt:lpstr>Слайд 11</vt:lpstr>
      <vt:lpstr>Зерттеу нәтижелері:</vt:lpstr>
      <vt:lpstr>Слайд 13</vt:lpstr>
      <vt:lpstr>Слайд 14</vt:lpstr>
      <vt:lpstr>Слайд 15</vt:lpstr>
      <vt:lpstr>Слайд 16</vt:lpstr>
      <vt:lpstr>Слайд 17</vt:lpstr>
      <vt:lpstr>Үйге тапсырма: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ерлан</dc:creator>
  <cp:lastModifiedBy>Admin</cp:lastModifiedBy>
  <cp:revision>62</cp:revision>
  <dcterms:created xsi:type="dcterms:W3CDTF">2013-01-28T13:52:58Z</dcterms:created>
  <dcterms:modified xsi:type="dcterms:W3CDTF">2017-02-03T03:49:50Z</dcterms:modified>
</cp:coreProperties>
</file>