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68" r:id="rId3"/>
    <p:sldId id="270" r:id="rId4"/>
    <p:sldId id="271" r:id="rId5"/>
    <p:sldId id="258" r:id="rId6"/>
    <p:sldId id="274" r:id="rId7"/>
    <p:sldId id="259" r:id="rId8"/>
    <p:sldId id="272" r:id="rId9"/>
    <p:sldId id="275" r:id="rId10"/>
    <p:sldId id="260" r:id="rId11"/>
    <p:sldId id="261" r:id="rId12"/>
    <p:sldId id="262" r:id="rId13"/>
    <p:sldId id="273" r:id="rId14"/>
    <p:sldId id="263" r:id="rId15"/>
    <p:sldId id="264" r:id="rId16"/>
    <p:sldId id="266" r:id="rId17"/>
    <p:sldId id="26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4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4E8CF-8978-4B10-A7B8-C034DEEC8412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D4FD8C-1358-403E-858E-D72B201C73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D4FD8C-1358-403E-858E-D72B201C730B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CE23-25D8-4CCF-9625-A272AD58F12A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0AA89-E431-4C9D-BCF7-67FC1B7032F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CE23-25D8-4CCF-9625-A272AD58F12A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0AA89-E431-4C9D-BCF7-67FC1B7032F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CE23-25D8-4CCF-9625-A272AD58F12A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0AA89-E431-4C9D-BCF7-67FC1B7032F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CE23-25D8-4CCF-9625-A272AD58F12A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0AA89-E431-4C9D-BCF7-67FC1B7032F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CE23-25D8-4CCF-9625-A272AD58F12A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0AA89-E431-4C9D-BCF7-67FC1B7032F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CE23-25D8-4CCF-9625-A272AD58F12A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0AA89-E431-4C9D-BCF7-67FC1B7032F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CE23-25D8-4CCF-9625-A272AD58F12A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0AA89-E431-4C9D-BCF7-67FC1B7032F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CE23-25D8-4CCF-9625-A272AD58F12A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0AA89-E431-4C9D-BCF7-67FC1B7032F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CE23-25D8-4CCF-9625-A272AD58F12A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420AA89-E431-4C9D-BCF7-67FC1B7032F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CE23-25D8-4CCF-9625-A272AD58F12A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0AA89-E431-4C9D-BCF7-67FC1B7032F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0CE23-25D8-4CCF-9625-A272AD58F12A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0AA89-E431-4C9D-BCF7-67FC1B7032F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D0CE23-25D8-4CCF-9625-A272AD58F12A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420AA89-E431-4C9D-BCF7-67FC1B7032FD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/>
        <p:txBody>
          <a:bodyPr>
            <a:prstTxWarp prst="textChevron">
              <a:avLst/>
            </a:prstTxWarp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72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272034"/>
          </a:xfrm>
        </p:spPr>
        <p:txBody>
          <a:bodyPr>
            <a:normAutofit/>
          </a:bodyPr>
          <a:lstStyle/>
          <a:p>
            <a:r>
              <a:rPr lang="ru-RU" sz="4400" dirty="0" smtClean="0"/>
              <a:t>2 класс</a:t>
            </a:r>
            <a:endParaRPr lang="ru-RU" sz="4400" dirty="0"/>
          </a:p>
        </p:txBody>
      </p:sp>
      <p:pic>
        <p:nvPicPr>
          <p:cNvPr id="10" name="Рисунок 9" descr="e1076c30d2a9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834749" y="-1048955"/>
            <a:ext cx="5474502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214414" y="1714488"/>
            <a:ext cx="614366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БРЕЙН-РИНГ</a:t>
            </a:r>
          </a:p>
          <a:p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</a:t>
            </a: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 русскому языку</a:t>
            </a:r>
            <a:endParaRPr lang="ru-RU" sz="4800" b="1" dirty="0"/>
          </a:p>
        </p:txBody>
      </p:sp>
      <p:pic>
        <p:nvPicPr>
          <p:cNvPr id="16" name="Рисунок 15" descr="H:\Documents and Settings\Евгений\Local Settings\Temporary Internet Files\Content.IE5\VO02OGDZ\MC900233954[1].wm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643314"/>
            <a:ext cx="2085975" cy="2152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29388" y="3714752"/>
            <a:ext cx="2035604" cy="2158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2286000" y="3093524"/>
            <a:ext cx="4572000" cy="228370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endParaRPr lang="ru-RU" sz="1100" dirty="0" smtClean="0"/>
          </a:p>
          <a:p>
            <a:pPr algn="ctr">
              <a:lnSpc>
                <a:spcPct val="80000"/>
              </a:lnSpc>
            </a:pPr>
            <a:endParaRPr lang="ru-RU" sz="1100" dirty="0" smtClean="0"/>
          </a:p>
          <a:p>
            <a:pPr algn="ctr">
              <a:lnSpc>
                <a:spcPct val="80000"/>
              </a:lnSpc>
            </a:pPr>
            <a:endParaRPr lang="ru-RU" b="1" dirty="0" smtClean="0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ru-RU" b="1" dirty="0" smtClean="0">
                <a:solidFill>
                  <a:schemeClr val="bg1"/>
                </a:solidFill>
              </a:rPr>
              <a:t>С    английского</a:t>
            </a:r>
            <a:endParaRPr lang="ru-RU" sz="4000" b="1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4000" b="1" dirty="0" smtClean="0">
                <a:solidFill>
                  <a:schemeClr val="bg1"/>
                </a:solidFill>
              </a:rPr>
              <a:t>БРЕЙН – мозг </a:t>
            </a:r>
          </a:p>
          <a:p>
            <a:pPr>
              <a:lnSpc>
                <a:spcPct val="80000"/>
              </a:lnSpc>
            </a:pPr>
            <a:r>
              <a:rPr lang="ru-RU" sz="4000" b="1" dirty="0" smtClean="0">
                <a:solidFill>
                  <a:schemeClr val="bg1"/>
                </a:solidFill>
              </a:rPr>
              <a:t>РИНГ –площадка для состязаний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Иван Сергеевич Тургенев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472518" cy="438912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accent1"/>
                </a:solidFill>
              </a:rPr>
              <a:t>О великий, могучий, правдивый и свободный русский язык.</a:t>
            </a:r>
            <a:endParaRPr lang="ru-RU" sz="60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</a:t>
            </a:r>
            <a:r>
              <a:rPr lang="ru-RU" sz="5400" b="1" dirty="0" smtClean="0"/>
              <a:t>Пословица</a:t>
            </a:r>
            <a:endParaRPr lang="ru-RU" sz="5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1"/>
                </a:solidFill>
              </a:rPr>
              <a:t>Грамоте учиться – всегда пригодится.</a:t>
            </a:r>
            <a:endParaRPr lang="ru-RU" sz="72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7200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ru-RU" sz="7200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раунд «Разминка»</a:t>
            </a:r>
            <a:endParaRPr lang="ru-RU" sz="7200" b="1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accent1"/>
                </a:solidFill>
              </a:rPr>
              <a:t>     </a:t>
            </a:r>
            <a:r>
              <a:rPr lang="ru-RU" sz="7200" b="1" dirty="0" smtClean="0">
                <a:solidFill>
                  <a:schemeClr val="tx2"/>
                </a:solidFill>
              </a:rPr>
              <a:t>«</a:t>
            </a:r>
            <a:r>
              <a:rPr lang="ru-RU" sz="7200" b="1" dirty="0" smtClean="0">
                <a:solidFill>
                  <a:schemeClr val="tx2"/>
                </a:solidFill>
              </a:rPr>
              <a:t>Вопрос- ответ»</a:t>
            </a:r>
          </a:p>
          <a:p>
            <a:endParaRPr lang="ru-RU" dirty="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43768" y="5115810"/>
            <a:ext cx="1571636" cy="16664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632798"/>
          </a:xfrm>
        </p:spPr>
        <p:txBody>
          <a:bodyPr>
            <a:prstTxWarp prst="textPlain">
              <a:avLst>
                <a:gd name="adj" fmla="val 49425"/>
              </a:avLst>
            </a:prstTxWarp>
            <a:normAutofit/>
          </a:bodyPr>
          <a:lstStyle/>
          <a:p>
            <a:r>
              <a:rPr lang="ru-RU" sz="4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Andalus" pitchFamily="18" charset="-78"/>
              </a:rPr>
              <a:t>2 раунд</a:t>
            </a:r>
            <a:endParaRPr lang="ru-RU" sz="4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Andalus" pitchFamily="18" charset="-78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411004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ru-RU" sz="36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</a:t>
            </a:r>
            <a:r>
              <a:rPr lang="ru-RU" sz="44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«Узнай звук»</a:t>
            </a:r>
          </a:p>
          <a:p>
            <a:r>
              <a:rPr lang="ru-RU" sz="5400" b="1" dirty="0" smtClean="0"/>
              <a:t>Летели  лебеди  с лебедятами.</a:t>
            </a:r>
          </a:p>
          <a:p>
            <a:endParaRPr lang="ru-RU" sz="4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16" y="4214818"/>
            <a:ext cx="1751683" cy="18573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        </a:t>
            </a:r>
            <a:r>
              <a:rPr lang="ru-RU" b="1" dirty="0" smtClean="0"/>
              <a:t>«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Узнай звук</a:t>
            </a:r>
            <a:r>
              <a:rPr lang="ru-RU" b="1" dirty="0" smtClean="0"/>
              <a:t>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472518" cy="4389120"/>
          </a:xfrm>
        </p:spPr>
        <p:txBody>
          <a:bodyPr>
            <a:normAutofit/>
          </a:bodyPr>
          <a:lstStyle/>
          <a:p>
            <a:r>
              <a:rPr lang="ru-RU" sz="4400" b="1" dirty="0" smtClean="0"/>
              <a:t>Метро, мятлик, мясо, ремень</a:t>
            </a:r>
          </a:p>
          <a:p>
            <a:r>
              <a:rPr lang="ru-RU" sz="4400" b="1" dirty="0" smtClean="0"/>
              <a:t>Стон, нос, план, поклон</a:t>
            </a:r>
          </a:p>
          <a:p>
            <a:r>
              <a:rPr lang="ru-RU" sz="4400" b="1" dirty="0" smtClean="0"/>
              <a:t>Веник, ветка, святой, ковёр</a:t>
            </a:r>
          </a:p>
          <a:p>
            <a:r>
              <a:rPr lang="ru-RU" sz="4400" b="1" dirty="0" smtClean="0"/>
              <a:t>Лук, лавка, лыжи, столы</a:t>
            </a:r>
          </a:p>
          <a:p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04088"/>
            <a:ext cx="8258204" cy="1143000"/>
          </a:xfrm>
        </p:spPr>
        <p:txBody>
          <a:bodyPr>
            <a:noAutofit/>
          </a:bodyPr>
          <a:lstStyle/>
          <a:p>
            <a:r>
              <a:rPr lang="ru-RU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</a:t>
            </a:r>
            <a:r>
              <a:rPr lang="ru-RU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3  раунд</a:t>
            </a:r>
            <a:endParaRPr lang="ru-RU" sz="1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</a:t>
            </a:r>
            <a:r>
              <a:rPr lang="ru-RU" sz="36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«Шифровальщик»</a:t>
            </a:r>
          </a:p>
          <a:p>
            <a:r>
              <a:rPr lang="ru-RU" sz="5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ЖЫИЛ</a:t>
            </a:r>
          </a:p>
          <a:p>
            <a:r>
              <a:rPr lang="ru-RU" sz="5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АНСКИ</a:t>
            </a:r>
          </a:p>
          <a:p>
            <a:r>
              <a:rPr lang="ru-RU" sz="5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КЬИОНК</a:t>
            </a:r>
          </a:p>
          <a:p>
            <a:r>
              <a:rPr lang="ru-RU" sz="5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НОЛС</a:t>
            </a:r>
            <a:endParaRPr lang="ru-RU" sz="3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72066" y="2500306"/>
            <a:ext cx="3688126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ЛЫЖИ</a:t>
            </a:r>
          </a:p>
          <a:p>
            <a:r>
              <a:rPr lang="ru-RU" sz="6000" b="1" dirty="0" smtClean="0">
                <a:solidFill>
                  <a:srgbClr val="C00000"/>
                </a:solidFill>
              </a:rPr>
              <a:t>САНКИ</a:t>
            </a:r>
          </a:p>
          <a:p>
            <a:r>
              <a:rPr lang="ru-RU" sz="6000" b="1" dirty="0" smtClean="0">
                <a:solidFill>
                  <a:srgbClr val="C00000"/>
                </a:solidFill>
              </a:rPr>
              <a:t>КОНЬКИ</a:t>
            </a:r>
          </a:p>
          <a:p>
            <a:r>
              <a:rPr lang="ru-RU" sz="6000" b="1" u="sng" dirty="0" smtClean="0">
                <a:solidFill>
                  <a:srgbClr val="C00000"/>
                </a:solidFill>
              </a:rPr>
              <a:t>СЛОН</a:t>
            </a:r>
            <a:endParaRPr lang="ru-RU" sz="6000" b="1" u="sng" dirty="0">
              <a:solidFill>
                <a:srgbClr val="C00000"/>
              </a:solidFill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29202" y="5072074"/>
            <a:ext cx="1414798" cy="15001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4 раунд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Словарные слова по теме «Школа»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29454" y="3786190"/>
            <a:ext cx="1684311" cy="1785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Собрать рассыпавшиеся словарные слова: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4400" b="1" dirty="0" smtClean="0"/>
              <a:t>кар        га             род</a:t>
            </a:r>
          </a:p>
          <a:p>
            <a:r>
              <a:rPr lang="ru-RU" sz="4400" b="1" dirty="0" smtClean="0"/>
              <a:t>о           лек            </a:t>
            </a:r>
            <a:r>
              <a:rPr lang="ru-RU" sz="4400" b="1" dirty="0" err="1" smtClean="0"/>
              <a:t>даш</a:t>
            </a:r>
            <a:endParaRPr lang="ru-RU" sz="4400" b="1" dirty="0" smtClean="0"/>
          </a:p>
          <a:p>
            <a:r>
              <a:rPr lang="ru-RU" sz="4400" b="1" dirty="0" smtClean="0"/>
              <a:t>де         ран           </a:t>
            </a:r>
            <a:r>
              <a:rPr lang="ru-RU" sz="4400" b="1" dirty="0" err="1" smtClean="0"/>
              <a:t>тив</a:t>
            </a:r>
            <a:endParaRPr lang="ru-RU" sz="4400" b="1" dirty="0" smtClean="0"/>
          </a:p>
          <a:p>
            <a:r>
              <a:rPr lang="ru-RU" sz="4400" b="1" dirty="0" err="1" smtClean="0"/>
              <a:t>ма</a:t>
            </a:r>
            <a:r>
              <a:rPr lang="ru-RU" sz="4400" b="1" dirty="0" smtClean="0"/>
              <a:t>        </a:t>
            </a:r>
            <a:r>
              <a:rPr lang="ru-RU" sz="4400" b="1" dirty="0" err="1" smtClean="0"/>
              <a:t>ти</a:t>
            </a:r>
            <a:r>
              <a:rPr lang="ru-RU" sz="4400" b="1" dirty="0" smtClean="0"/>
              <a:t>              </a:t>
            </a:r>
            <a:r>
              <a:rPr lang="ru-RU" sz="4400" b="1" dirty="0" err="1" smtClean="0"/>
              <a:t>ный</a:t>
            </a:r>
            <a:endParaRPr lang="ru-RU" sz="4400" b="1" dirty="0" smtClean="0"/>
          </a:p>
          <a:p>
            <a:r>
              <a:rPr lang="ru-RU" sz="4400" b="1" dirty="0" err="1" smtClean="0"/>
              <a:t>ка</a:t>
            </a:r>
            <a:r>
              <a:rPr lang="ru-RU" sz="4400" b="1" dirty="0" smtClean="0"/>
              <a:t>         </a:t>
            </a:r>
            <a:r>
              <a:rPr lang="ru-RU" sz="4400" b="1" dirty="0" err="1" smtClean="0"/>
              <a:t>жур</a:t>
            </a:r>
            <a:r>
              <a:rPr lang="ru-RU" sz="4400" b="1" dirty="0" smtClean="0"/>
              <a:t>          </a:t>
            </a:r>
            <a:r>
              <a:rPr lang="ru-RU" sz="4400" b="1" dirty="0" err="1" smtClean="0"/>
              <a:t>зин</a:t>
            </a:r>
            <a:endParaRPr lang="ru-RU" sz="4400" b="1" dirty="0" smtClean="0"/>
          </a:p>
          <a:p>
            <a:r>
              <a:rPr lang="ru-RU" sz="4400" b="1" dirty="0" smtClean="0"/>
              <a:t>кол       го              на  </a:t>
            </a:r>
          </a:p>
          <a:p>
            <a:endParaRPr lang="ru-RU" dirty="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29454" y="3429000"/>
            <a:ext cx="1684311" cy="1785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Autofit/>
          </a:bodyPr>
          <a:lstStyle/>
          <a:p>
            <a:r>
              <a:rPr lang="ru-RU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</a:t>
            </a:r>
            <a:r>
              <a:rPr lang="ru-RU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5 раунд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110178"/>
          </a:xfrm>
        </p:spPr>
        <p:txBody>
          <a:bodyPr>
            <a:normAutofit/>
          </a:bodyPr>
          <a:lstStyle/>
          <a:p>
            <a:r>
              <a:rPr lang="ru-RU" sz="5400" b="1" dirty="0" smtClean="0"/>
              <a:t>ПФБКТЕХРШЁСЧЗЩАЦ</a:t>
            </a:r>
          </a:p>
          <a:p>
            <a:endParaRPr lang="ru-RU" sz="5400" b="1" dirty="0" smtClean="0"/>
          </a:p>
          <a:p>
            <a:endParaRPr lang="ru-RU" sz="5400" b="1" dirty="0" smtClean="0"/>
          </a:p>
          <a:p>
            <a:r>
              <a:rPr lang="ru-RU" sz="5400" b="1" dirty="0" smtClean="0"/>
              <a:t>РЛПМНЕЗВТГДУЖХБ</a:t>
            </a:r>
          </a:p>
          <a:p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08396" y="2143116"/>
            <a:ext cx="1684311" cy="1785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РЛПМНЕЗВТГДУЖХБ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</a:t>
            </a:r>
            <a:r>
              <a:rPr lang="ru-RU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6 раунд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714488"/>
            <a:ext cx="8472518" cy="46101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</a:t>
            </a:r>
            <a:r>
              <a:rPr lang="ru-RU" sz="44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«Перевёртыши»</a:t>
            </a:r>
          </a:p>
          <a:p>
            <a:r>
              <a:rPr lang="ru-RU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ДОГ     КОТ        АРАБ</a:t>
            </a:r>
          </a:p>
          <a:p>
            <a:r>
              <a:rPr lang="ru-RU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КОД     ТОК        ПАРА</a:t>
            </a:r>
          </a:p>
          <a:p>
            <a:pPr>
              <a:buNone/>
            </a:pPr>
            <a:endParaRPr lang="ru-RU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29454" y="4643446"/>
            <a:ext cx="1684288" cy="17859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</a:t>
            </a:r>
            <a:r>
              <a:rPr lang="ru-RU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7 раунд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714488"/>
            <a:ext cx="8329642" cy="4714908"/>
          </a:xfrm>
        </p:spPr>
        <p:txBody>
          <a:bodyPr>
            <a:normAutofit/>
          </a:bodyPr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На каком языке написаны эти слова? Попробуй их прочитать.</a:t>
            </a:r>
          </a:p>
          <a:p>
            <a:endParaRPr lang="ru-RU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428596" y="2714621"/>
            <a:ext cx="8358245" cy="2714643"/>
          </a:xfrm>
        </p:spPr>
        <p:txBody>
          <a:bodyPr vert="wordArtVert" anchor="ctr">
            <a:normAutofit fontScale="77500" lnSpcReduction="20000"/>
          </a:bodyPr>
          <a:lstStyle/>
          <a:p>
            <a:pPr>
              <a:buNone/>
            </a:pPr>
            <a:r>
              <a:rPr lang="ru-RU" sz="5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смекалка во всяком деле поможет</a:t>
            </a:r>
          </a:p>
          <a:p>
            <a:endParaRPr lang="ru-RU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571472" y="5929330"/>
            <a:ext cx="80454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Смекалка во всяком деле поможет.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94116" y="3857628"/>
            <a:ext cx="1749884" cy="1855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800" b="1" dirty="0" smtClean="0">
                <a:latin typeface="Times New Roman" pitchFamily="18" charset="0"/>
                <a:cs typeface="Times New Roman" pitchFamily="18" charset="0"/>
              </a:rPr>
              <a:t>          8   раунд</a:t>
            </a:r>
            <a:endParaRPr lang="ru-RU" sz="8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5400" b="1" dirty="0" smtClean="0"/>
              <a:t>    «Слог потерялся»</a:t>
            </a:r>
          </a:p>
          <a:p>
            <a:r>
              <a:rPr lang="ru-RU" sz="5400" b="1" dirty="0" smtClean="0">
                <a:solidFill>
                  <a:schemeClr val="accent1"/>
                </a:solidFill>
              </a:rPr>
              <a:t>ТРА  (    ) ЗА                        </a:t>
            </a:r>
          </a:p>
          <a:p>
            <a:r>
              <a:rPr lang="ru-RU" sz="5400" b="1" dirty="0" smtClean="0">
                <a:solidFill>
                  <a:schemeClr val="accent1"/>
                </a:solidFill>
              </a:rPr>
              <a:t> ВЕС (   ) РОД</a:t>
            </a:r>
          </a:p>
          <a:p>
            <a:r>
              <a:rPr lang="ru-RU" sz="5400" b="1" dirty="0" smtClean="0">
                <a:solidFill>
                  <a:schemeClr val="accent1"/>
                </a:solidFill>
              </a:rPr>
              <a:t>ССО (   ) КЕТА                 </a:t>
            </a:r>
          </a:p>
          <a:p>
            <a:r>
              <a:rPr lang="ru-RU" sz="5400" b="1" dirty="0" smtClean="0">
                <a:solidFill>
                  <a:schemeClr val="accent1"/>
                </a:solidFill>
              </a:rPr>
              <a:t> КО  (     ) БОР</a:t>
            </a:r>
          </a:p>
          <a:p>
            <a:endParaRPr lang="ru-RU" sz="5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643998" cy="1285884"/>
          </a:xfrm>
        </p:spPr>
        <p:txBody>
          <a:bodyPr>
            <a:noAutofit/>
          </a:bodyPr>
          <a:lstStyle/>
          <a:p>
            <a:r>
              <a:rPr lang="ru-RU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9  раунд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85860"/>
            <a:ext cx="8329642" cy="52864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800" b="1" dirty="0" smtClean="0">
                <a:solidFill>
                  <a:schemeClr val="tx2"/>
                </a:solidFill>
              </a:rPr>
              <a:t>             </a:t>
            </a:r>
            <a:r>
              <a:rPr lang="ru-RU" sz="4800" b="1" dirty="0" smtClean="0"/>
              <a:t>«Цепочка слов»</a:t>
            </a:r>
            <a:endParaRPr lang="ru-RU" sz="4800" dirty="0" smtClean="0"/>
          </a:p>
          <a:p>
            <a:r>
              <a:rPr lang="ru-RU" sz="72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Каранда</a:t>
            </a:r>
            <a:r>
              <a:rPr lang="ru-RU" sz="7200" b="1" u="sng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ш, …</a:t>
            </a:r>
            <a:endParaRPr lang="ru-RU" sz="7200" b="1" u="sng" dirty="0">
              <a:ln w="1905"/>
              <a:solidFill>
                <a:schemeClr val="tx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72330" y="4429132"/>
            <a:ext cx="1684288" cy="1785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Autofit/>
          </a:bodyPr>
          <a:lstStyle/>
          <a:p>
            <a:r>
              <a:rPr lang="ru-RU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10 раунд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492922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«Наборщик»</a:t>
            </a:r>
          </a:p>
          <a:p>
            <a:pPr algn="ctr">
              <a:buNone/>
            </a:pPr>
            <a:endParaRPr lang="ru-RU" sz="48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>
              <a:buNone/>
            </a:pPr>
            <a:r>
              <a:rPr lang="ru-RU" sz="8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РАСПОРЯДОК</a:t>
            </a:r>
            <a:endParaRPr lang="ru-RU" sz="88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15206" y="4714884"/>
            <a:ext cx="1684288" cy="1785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229600" cy="1143000"/>
          </a:xfrm>
        </p:spPr>
        <p:txBody>
          <a:bodyPr>
            <a:noAutofit/>
          </a:bodyPr>
          <a:lstStyle/>
          <a:p>
            <a:r>
              <a:rPr lang="ru-RU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11   раунд</a:t>
            </a:r>
            <a:endParaRPr lang="ru-RU" sz="8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736"/>
            <a:ext cx="8715436" cy="489586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Попробуйте разобрать, что было написано в записке.</a:t>
            </a:r>
          </a:p>
          <a:p>
            <a:pPr>
              <a:buNone/>
            </a:pPr>
            <a:r>
              <a:rPr lang="ru-RU" sz="4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Рыбунёскотинакрышесъел</a:t>
            </a:r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.</a:t>
            </a:r>
          </a:p>
          <a:p>
            <a:pPr>
              <a:buNone/>
            </a:pPr>
            <a:endParaRPr lang="ru-RU" sz="4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>
              <a:buNone/>
            </a:pPr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Рыбу </a:t>
            </a:r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нёс </a:t>
            </a:r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кот и на крыше съел.</a:t>
            </a:r>
          </a:p>
          <a:p>
            <a:pPr>
              <a:buNone/>
            </a:pPr>
            <a:endParaRPr lang="ru-RU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472518" cy="2643206"/>
          </a:xfrm>
        </p:spPr>
        <p:txBody>
          <a:bodyPr>
            <a:prstTxWarp prst="textWave1">
              <a:avLst>
                <a:gd name="adj1" fmla="val 12500"/>
                <a:gd name="adj2" fmla="val -1145"/>
              </a:avLst>
            </a:prstTxWarp>
            <a:normAutofit/>
          </a:bodyPr>
          <a:lstStyle/>
          <a:p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/>
            </a:r>
            <a:b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</a:br>
            <a:endParaRPr lang="ru-RU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a:endParaRPr>
          </a:p>
        </p:txBody>
      </p:sp>
      <p:pic>
        <p:nvPicPr>
          <p:cNvPr id="4" name="Рисунок 3" descr="e1076c30d2a9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906187" y="-691797"/>
            <a:ext cx="5331626" cy="871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C:\Оксана\Картинки\училки\rk8_teacher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0"/>
            <a:ext cx="2857500" cy="27051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357290" y="2571744"/>
            <a:ext cx="6429420" cy="2871075"/>
          </a:xfrm>
          <a:prstGeom prst="rect">
            <a:avLst/>
          </a:prstGeom>
          <a:noFill/>
        </p:spPr>
        <p:txBody>
          <a:bodyPr wrap="square" rtlCol="0">
            <a:prstTxWarp prst="textWave1">
              <a:avLst>
                <a:gd name="adj1" fmla="val 5262"/>
                <a:gd name="adj2" fmla="val 0"/>
              </a:avLst>
            </a:prstTxWarp>
            <a:spAutoFit/>
          </a:bodyPr>
          <a:lstStyle/>
          <a:p>
            <a:pPr algn="ctr"/>
            <a:r>
              <a:rPr lang="ru-RU" sz="54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C00000"/>
                </a:solidFill>
              </a:rPr>
              <a:t>Подведение итогов</a:t>
            </a:r>
            <a:br>
              <a:rPr lang="ru-RU" sz="54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C00000"/>
                </a:solidFill>
              </a:rPr>
            </a:br>
            <a:r>
              <a:rPr lang="ru-RU" sz="54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C00000"/>
                </a:solidFill>
              </a:rPr>
              <a:t>Слово жюри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431</TotalTime>
  <Words>225</Words>
  <Application>Microsoft Office PowerPoint</Application>
  <PresentationFormat>Экран (4:3)</PresentationFormat>
  <Paragraphs>77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Слайд 1</vt:lpstr>
      <vt:lpstr>     Иван Сергеевич Тургенев</vt:lpstr>
      <vt:lpstr>              Пословица</vt:lpstr>
      <vt:lpstr> 1 раунд «Разминка»</vt:lpstr>
      <vt:lpstr>2 раунд</vt:lpstr>
      <vt:lpstr>        «Узнай звук»</vt:lpstr>
      <vt:lpstr>    3  раунд</vt:lpstr>
      <vt:lpstr>         4 раунд</vt:lpstr>
      <vt:lpstr>Собрать рассыпавшиеся словарные слова:</vt:lpstr>
      <vt:lpstr>     5 раунд</vt:lpstr>
      <vt:lpstr>   6 раунд</vt:lpstr>
      <vt:lpstr>     7 раунд</vt:lpstr>
      <vt:lpstr>          8   раунд</vt:lpstr>
      <vt:lpstr>          9  раунд</vt:lpstr>
      <vt:lpstr>     10 раунд</vt:lpstr>
      <vt:lpstr>11   раунд</vt:lpstr>
      <vt:lpstr>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ЕБ</dc:creator>
  <cp:lastModifiedBy>Пользователь</cp:lastModifiedBy>
  <cp:revision>47</cp:revision>
  <dcterms:created xsi:type="dcterms:W3CDTF">2012-02-11T09:10:34Z</dcterms:created>
  <dcterms:modified xsi:type="dcterms:W3CDTF">2016-11-22T16:50:06Z</dcterms:modified>
</cp:coreProperties>
</file>