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FF"/>
    <a:srgbClr val="FF6699"/>
    <a:srgbClr val="800080"/>
    <a:srgbClr val="FF33CC"/>
    <a:srgbClr val="0066FF"/>
    <a:srgbClr val="00FF99"/>
    <a:srgbClr val="00FF00"/>
    <a:srgbClr val="33CC33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45F27-8410-4BBC-BB67-F4FA0CEC1689}" type="datetimeFigureOut">
              <a:rPr lang="ru-RU" smtClean="0"/>
              <a:pPr/>
              <a:t>14.12.2010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4E1CF-8E2D-48B6-BFB6-9FBDE353DC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10107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714511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Предложение. </a:t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 предложения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43174" y="5500702"/>
            <a:ext cx="3929090" cy="11430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Константинова И.А., учитель начальных классов МОУ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Жемконская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СОШ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Вилюйского улуса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DSC034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255"/>
          <a:stretch>
            <a:fillRect/>
          </a:stretch>
        </p:blipFill>
        <p:spPr>
          <a:xfrm>
            <a:off x="0" y="0"/>
            <a:ext cx="9429753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5429256" y="4214818"/>
            <a:ext cx="2928958" cy="785818"/>
          </a:xfrm>
          <a:prstGeom prst="cube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Звонко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Куб 5"/>
          <p:cNvSpPr/>
          <p:nvPr/>
        </p:nvSpPr>
        <p:spPr>
          <a:xfrm>
            <a:off x="6357950" y="2285992"/>
            <a:ext cx="3071834" cy="85725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тица.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Куб 9"/>
          <p:cNvSpPr/>
          <p:nvPr/>
        </p:nvSpPr>
        <p:spPr>
          <a:xfrm>
            <a:off x="3286116" y="1071546"/>
            <a:ext cx="2500330" cy="85725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4 -0.04672 L -0.54514 -0.33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-1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07 0.00832 L -0.31094 0.33349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81 0.05064 L -0.6309 0.3873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Содержимое 14" descr="15.JPG"/>
          <p:cNvPicPr>
            <a:picLocks noGrp="1" noChangeAspect="1"/>
          </p:cNvPicPr>
          <p:nvPr>
            <p:ph idx="1"/>
          </p:nvPr>
        </p:nvPicPr>
        <p:blipFill>
          <a:blip r:embed="rId2"/>
          <a:srcRect r="1526"/>
          <a:stretch>
            <a:fillRect/>
          </a:stretch>
        </p:blipFill>
        <p:spPr>
          <a:xfrm>
            <a:off x="-71502" y="-160760"/>
            <a:ext cx="9215502" cy="701876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Куб 4"/>
          <p:cNvSpPr/>
          <p:nvPr/>
        </p:nvSpPr>
        <p:spPr>
          <a:xfrm>
            <a:off x="4286248" y="4500570"/>
            <a:ext cx="1928826" cy="7143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первая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/>
          <p:cNvSpPr/>
          <p:nvPr/>
        </p:nvSpPr>
        <p:spPr>
          <a:xfrm>
            <a:off x="2285984" y="3357562"/>
            <a:ext cx="2143140" cy="71438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встретила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/>
          <p:cNvSpPr/>
          <p:nvPr/>
        </p:nvSpPr>
        <p:spPr>
          <a:xfrm>
            <a:off x="5072066" y="2285992"/>
            <a:ext cx="1643074" cy="64294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уб 9"/>
          <p:cNvSpPr/>
          <p:nvPr/>
        </p:nvSpPr>
        <p:spPr>
          <a:xfrm>
            <a:off x="6715140" y="5000636"/>
            <a:ext cx="1071570" cy="64294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6 0.03908 L -0.63941 -0.370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74 0.04348 L -0.41267 -0.1662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49 0.05272 L -0.20573 0.126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43 0.03585 L -0.48298 0.4028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60976" cy="687073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3714744" y="3071810"/>
            <a:ext cx="2214578" cy="78581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Капельки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4786314" y="5072074"/>
            <a:ext cx="2428892" cy="78581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росы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Куб 5"/>
          <p:cNvSpPr/>
          <p:nvPr/>
        </p:nvSpPr>
        <p:spPr>
          <a:xfrm>
            <a:off x="1857356" y="5214950"/>
            <a:ext cx="2214578" cy="78581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тихо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Куб 6"/>
          <p:cNvSpPr/>
          <p:nvPr/>
        </p:nvSpPr>
        <p:spPr>
          <a:xfrm>
            <a:off x="5929322" y="3071810"/>
            <a:ext cx="2143140" cy="85725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падали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Куб 7"/>
          <p:cNvSpPr/>
          <p:nvPr/>
        </p:nvSpPr>
        <p:spPr>
          <a:xfrm>
            <a:off x="4143372" y="1857364"/>
            <a:ext cx="857256" cy="57150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Куб 8"/>
          <p:cNvSpPr/>
          <p:nvPr/>
        </p:nvSpPr>
        <p:spPr>
          <a:xfrm>
            <a:off x="5857884" y="1714488"/>
            <a:ext cx="2357454" cy="85725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еревьев.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34783E-7 L -0.27552 -0.35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-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939E-6 L -0.39236 -0.5168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" y="-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23774E-7 L -0.08403 -0.4116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-2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3 -0.0104 L -0.54132 0.042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15819E-7 L -0.30712 0.3760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9.15819E-7 L -0.56076 0.5124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" y="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Flower08.jpg"/>
          <p:cNvPicPr>
            <a:picLocks noGrp="1" noChangeAspect="1"/>
          </p:cNvPicPr>
          <p:nvPr>
            <p:ph idx="1"/>
          </p:nvPr>
        </p:nvPicPr>
        <p:blipFill>
          <a:blip r:embed="rId2"/>
          <a:srcRect l="1111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Куб 3"/>
          <p:cNvSpPr/>
          <p:nvPr/>
        </p:nvSpPr>
        <p:spPr>
          <a:xfrm>
            <a:off x="6215074" y="3714752"/>
            <a:ext cx="1857388" cy="92869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жили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6143636" y="1857364"/>
            <a:ext cx="2000264" cy="857256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4 -0.03562 L -0.47812 -0.277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" y="-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7687E-6 L -0.4309 0.2504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DSC0158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Куб 3"/>
          <p:cNvSpPr/>
          <p:nvPr/>
        </p:nvSpPr>
        <p:spPr>
          <a:xfrm>
            <a:off x="6215074" y="3929066"/>
            <a:ext cx="2000264" cy="100013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Куб 4"/>
          <p:cNvSpPr/>
          <p:nvPr/>
        </p:nvSpPr>
        <p:spPr>
          <a:xfrm>
            <a:off x="4929190" y="2643182"/>
            <a:ext cx="2214578" cy="100013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роснулся.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01024" y="6215082"/>
            <a:ext cx="609600" cy="381000"/>
          </a:xfrm>
          <a:prstGeom prst="actionButtonForwardNex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76 -0.03007 L -0.49375 -0.240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56799E-7 L -0.35694 0.1884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WallpaperauthorCharly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750"/>
            <a:ext cx="9102055" cy="6889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428652"/>
            <a:ext cx="8229600" cy="3000396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Проверь:</a:t>
            </a:r>
            <a:r>
              <a:rPr lang="ru-RU" sz="6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Проснулся лес.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41434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33CC33"/>
                </a:solidFill>
              </a:rPr>
              <a:t>	</a:t>
            </a:r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Звонко пела птица. Она первая встретила утро. Капельки росы тихо падали с деревьев. Ожили цветы. Лес проснулся.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39</Words>
  <Application>Microsoft Office PowerPoint</Application>
  <PresentationFormat>Экран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Предложение.  Состав предложения</vt:lpstr>
      <vt:lpstr>Слайд 2</vt:lpstr>
      <vt:lpstr>Слайд 3</vt:lpstr>
      <vt:lpstr>Слайд 4</vt:lpstr>
      <vt:lpstr>Слайд 5</vt:lpstr>
      <vt:lpstr>Слайд 6</vt:lpstr>
      <vt:lpstr>Проверь:  Проснулся лес.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Предложение.  Состав предложения</dc:title>
  <dc:creator>Ира</dc:creator>
  <cp:lastModifiedBy>Ира</cp:lastModifiedBy>
  <cp:revision>18</cp:revision>
  <dcterms:created xsi:type="dcterms:W3CDTF">2010-12-12T14:17:37Z</dcterms:created>
  <dcterms:modified xsi:type="dcterms:W3CDTF">2010-12-14T14:18:05Z</dcterms:modified>
</cp:coreProperties>
</file>