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71" r:id="rId5"/>
    <p:sldId id="272" r:id="rId6"/>
    <p:sldId id="265" r:id="rId7"/>
    <p:sldId id="266" r:id="rId8"/>
    <p:sldId id="259" r:id="rId9"/>
    <p:sldId id="257" r:id="rId10"/>
    <p:sldId id="258" r:id="rId11"/>
    <p:sldId id="260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42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3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91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36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42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424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93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32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63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38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436CE-7DF0-4187-968B-50EDBFCD3D2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5844D-F427-48D0-A4B2-378AD700F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65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жарығын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сыйладың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сен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kk-K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86141"/>
            <a:ext cx="6347048" cy="4853136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өзіңнен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басталды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жаздым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дастанды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Қуандым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өзің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қуандым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Жыладым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өзің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тамды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өзіңнен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басталды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Жанарыңнан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көрдім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аспанды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Еркелесем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өзіңе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еркелеп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Жасқандым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ба, тек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өзіңнен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жасқандым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дәм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сендік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сүт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сүт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қашанда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үміт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күтеді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Отанымның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сенен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басталып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Жауларыма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жеткен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бітеді</a:t>
            </a:r>
            <a:r>
              <a:rPr lang="ru-RU" sz="55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097" b="5888"/>
          <a:stretch/>
        </p:blipFill>
        <p:spPr bwMode="auto">
          <a:xfrm>
            <a:off x="6300192" y="1916832"/>
            <a:ext cx="2619375" cy="41917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006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1206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1910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Данияда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Копенгаген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қаласында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революционер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әйелдердің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конференциясы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Мінбеге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Клара Цеткин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шықты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шашты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көзді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күреспен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жеткізген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мерекені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өтейік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барша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әйел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қауымының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мерекесі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ұсыныс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айтты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Ұсыныс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ауыздан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қабылданып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қабылданды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8-наурызда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мерекесін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тойлап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келеміз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022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6632"/>
            <a:ext cx="8229600" cy="252028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Әркімнің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аласы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бар,</a:t>
            </a:r>
          </a:p>
          <a:p>
            <a:pPr marL="0" indent="0" algn="ctr">
              <a:buNone/>
            </a:pP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Аласы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анасы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 marL="0" indent="0" algn="ctr">
              <a:buNone/>
            </a:pP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Мерекесін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құттықтап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аналардың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жолдайтын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апалардың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баласы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36912"/>
            <a:ext cx="4680520" cy="40491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125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Аялы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алақан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Аналардың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көзін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байлап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ішінен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тапқызу</a:t>
            </a:r>
            <a:endParaRPr lang="ru-RU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24944"/>
            <a:ext cx="3816424" cy="315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800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анам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эссе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6480720" cy="431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Autofit/>
          </a:bodyPr>
          <a:lstStyle/>
          <a:p>
            <a:r>
              <a:rPr lang="ru-RU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4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анамды</a:t>
            </a:r>
            <a:r>
              <a:rPr lang="ru-RU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қаншалықты</a:t>
            </a:r>
            <a:r>
              <a:rPr lang="ru-RU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білемін</a:t>
            </a:r>
            <a:r>
              <a:rPr lang="ru-RU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1.Анаң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киімді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ұнатады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2.Жақсы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көретін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тағамы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3.Ұнататын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гүлі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4.Бос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немен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шұғылданады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5.Ұнатпайтын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6.Ұнататын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әншісі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05063"/>
            <a:ext cx="3240360" cy="242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02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тапқанға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қолқа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Атыңыз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Нешедесіз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Қайда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тұрасыз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Қызыңыздың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түс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ұнайды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Сыртта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мезгіл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Нені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көресіз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сағаты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біткесін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қайда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барасыз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Қызыңызды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көресіз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Бақшада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өседі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Құлақ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неге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екеу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сұлу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не?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Мейрамда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айтар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тілегіңіз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13" y="1484784"/>
            <a:ext cx="3656609" cy="25873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3635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84"/>
          <a:stretch/>
        </p:blipFill>
        <p:spPr bwMode="auto">
          <a:xfrm>
            <a:off x="467544" y="1328192"/>
            <a:ext cx="3600400" cy="483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08406"/>
            <a:ext cx="3566790" cy="4774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9166"/>
            <a:ext cx="4108450" cy="96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085184"/>
            <a:ext cx="1908175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894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9987"/>
            <a:ext cx="314849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293" y="332656"/>
            <a:ext cx="4032448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85184"/>
            <a:ext cx="1908175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5622" y="2382240"/>
            <a:ext cx="34381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сөзімді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жаттаған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Жүрегімде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сақтаған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Анашым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мақтанам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йналайын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анам</a:t>
            </a:r>
            <a:r>
              <a:rPr lang="ru-RU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9024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323624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764704"/>
            <a:ext cx="4464496" cy="12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102641"/>
            <a:ext cx="1908175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6" y="249289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Тамшы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тамып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сылдырлаған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сулар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Әсем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әуен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жырлаған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құстар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да.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Жылулықты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Аналарды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құттықтайық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қашанда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751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48284"/>
            <a:ext cx="3494087" cy="4164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729" y="451744"/>
            <a:ext cx="4104456" cy="139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41168"/>
            <a:ext cx="1908175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27539" y="249289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Ей,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құрметтеңдер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ананы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Құрметтеңдер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жанды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дананы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қанша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күнә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жасасаң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фәниде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байғұс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кешіреді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91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367240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Алдымызда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8-наурыз-Халықаралық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мереке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мезгілінде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қисынға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келмейтіндей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көктем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секілді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адамзатқа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жылылық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әсемдік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сыйлайды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Ерлік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еткен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Еркелеткен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біздерді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Еркендеткен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біздерді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Анамызға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алғыс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32" y="3789041"/>
            <a:ext cx="733870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22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304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«Әлемнің жарығын сыйладың сен маған»</vt:lpstr>
      <vt:lpstr>Презентация PowerPoint</vt:lpstr>
      <vt:lpstr>Презентация PowerPoint</vt:lpstr>
      <vt:lpstr>Аялы алақан ойыны </vt:lpstr>
      <vt:lpstr>«Менің анам» эссе</vt:lpstr>
      <vt:lpstr>Мен анамды қаншалықты білемін?</vt:lpstr>
      <vt:lpstr>«Сөз тапқанға қолқа жоқ» ойыны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8</cp:revision>
  <dcterms:created xsi:type="dcterms:W3CDTF">2017-03-03T14:14:19Z</dcterms:created>
  <dcterms:modified xsi:type="dcterms:W3CDTF">2017-03-14T17:30:34Z</dcterms:modified>
</cp:coreProperties>
</file>