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4" d="100"/>
          <a:sy n="44" d="100"/>
        </p:scale>
        <p:origin x="-2166" y="-10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17C04-8270-4F53-9573-5205E87306EA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FA9D9-5FA1-4A87-B195-00626531E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2" name="Picture 8" descr="http://img1.liveinternet.ru/images/attach/c/6/92/855/92855981_1442289_ec0d76711e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0"/>
            <a:ext cx="10235819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14612" y="4286256"/>
            <a:ext cx="6858016" cy="221457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Автор-составитель: Иванова Кристина Сергеевна, учитель начальных классов МБОУ «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Заинская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основная общеобразовательная школа №1»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2" name="Picture 6" descr="http://info-portal.best-active.ru/images/Multfilmy/ivan_carevich_i_seryj_vil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7500958" cy="4167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http://badtorrent.com/uploads/posts/2014-01/1389890776_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8001056" cy="490484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0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некотором царстве, в некотором государстве жил-был Иван-Царевич.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http://forum.stitch.su/uploads/monthly_2016_01/YNMwrhaUSuA.jpg.58e305763e39d3e7787c6d436fd17e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388" name="AutoShape 4" descr="http://forum.stitch.su/uploads/monthly_2016_01/YNMwrhaUSuA.jpg.58e305763e39d3e7787c6d436fd17e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8" name="Picture 14" descr="http://i51.fastpic.ru/big/2013/0115/c6/a329c5009436558da3012902c8a3b8c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3116"/>
            <a:ext cx="7643866" cy="443291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 было у него три сестры – Марья, Ольга и Анна. Родители у них умерли. Отдал Иван-Царевич сестёр своих замуж за царей медного, серебряного и золотого царства. </a:t>
            </a:r>
            <a:endParaRPr lang="ru-RU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kinona.com/uploads/posts/2014-02/1391999249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8172507" cy="464347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0"/>
            <a:ext cx="885828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Прошёл год. Заскучал Иван-Царевич. Решил он проведать своих сестриц и отправился в путь. </a:t>
            </a: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-fotki.yandex.ru/get/5506/svetlera.3ed/0_6381b_daf2c1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142984"/>
            <a:ext cx="8070868" cy="4987796"/>
          </a:xfrm>
          <a:prstGeom prst="rect">
            <a:avLst/>
          </a:prstGeom>
          <a:noFill/>
        </p:spPr>
      </p:pic>
      <p:pic>
        <p:nvPicPr>
          <p:cNvPr id="18436" name="Picture 4" descr="http://playcast.ru/uploads/2015/05/21/136781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571744"/>
            <a:ext cx="3829328" cy="39290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71670" y="4000504"/>
            <a:ext cx="3071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быстро решить задания, то камень повернётся и освободит дорогу.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0"/>
            <a:ext cx="80724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Только выехал из своего царства, а на пути огромный камень перекрыл дорогу.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playcast.ru/uploads/2015/05/21/1367814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-285776"/>
            <a:ext cx="7589032" cy="778674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000364" y="714356"/>
            <a:ext cx="3214710" cy="1143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Найди лишнее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43042" y="2500306"/>
            <a:ext cx="1071570" cy="10001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24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57818" y="5214950"/>
            <a:ext cx="1071570" cy="10001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72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14744" y="3857628"/>
            <a:ext cx="1071570" cy="10001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93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15008" y="3643314"/>
            <a:ext cx="1357322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128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14876" y="2214554"/>
            <a:ext cx="1071570" cy="10001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47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3108" y="4643446"/>
            <a:ext cx="107157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13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8143932" cy="150019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Тема нашего урока…</a:t>
            </a:r>
          </a:p>
          <a:p>
            <a:pPr algn="ctr"/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071546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Трёхзначные числа</a:t>
            </a: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otvet.imgsmail.ru/download/2f9986b773f8fe94b91229b15132b76e_i-43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2500306"/>
            <a:ext cx="4714908" cy="1964545"/>
          </a:xfrm>
          <a:prstGeom prst="rect">
            <a:avLst/>
          </a:prstGeom>
          <a:noFill/>
        </p:spPr>
      </p:pic>
      <p:pic>
        <p:nvPicPr>
          <p:cNvPr id="1028" name="Picture 4" descr="http://cdn01.ru/files/users/images/a8/a8/a8a8ced0e4198bd47f9e56dcd00dc11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r="3262" b="12968"/>
          <a:stretch>
            <a:fillRect/>
          </a:stretch>
        </p:blipFill>
        <p:spPr bwMode="auto">
          <a:xfrm>
            <a:off x="5072066" y="4857760"/>
            <a:ext cx="357190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img-fotki.yandex.ru/get/28256/11206178.abe/0_11a0a6_cb3e477c_or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615423" cy="4786346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285728"/>
            <a:ext cx="792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Быстро и правильно справился Иван-Царевич  с вашей помощью  с вопросами и отравился дальше в путь.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http://static.kinokopilka.tv/system/images/screenshots/images/000/228/655/228655_original.JPG"/>
          <p:cNvPicPr>
            <a:picLocks noChangeAspect="1" noChangeArrowheads="1"/>
          </p:cNvPicPr>
          <p:nvPr/>
        </p:nvPicPr>
        <p:blipFill>
          <a:blip r:embed="rId2"/>
          <a:srcRect l="4975"/>
          <a:stretch>
            <a:fillRect/>
          </a:stretch>
        </p:blipFill>
        <p:spPr bwMode="auto">
          <a:xfrm>
            <a:off x="214282" y="714356"/>
            <a:ext cx="8643998" cy="5685118"/>
          </a:xfrm>
          <a:prstGeom prst="rect">
            <a:avLst/>
          </a:prstGeom>
          <a:noFill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286116" y="285728"/>
            <a:ext cx="5572196" cy="271462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 Назовите наименьшее и наибольшее трёхзначные числа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Запишите число, равное: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а) 3 сот. 2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1 ед.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б) 7 сот. 3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Сколько получится, если сложить 200, 30 и 3?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kinona.com/uploads/posts/2013-03/1364749474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8695423" cy="5143512"/>
          </a:xfrm>
          <a:prstGeom prst="rect">
            <a:avLst/>
          </a:prstGeom>
          <a:noFill/>
        </p:spPr>
      </p:pic>
      <p:sp>
        <p:nvSpPr>
          <p:cNvPr id="3" name="Овальная выноска 2"/>
          <p:cNvSpPr/>
          <p:nvPr/>
        </p:nvSpPr>
        <p:spPr>
          <a:xfrm>
            <a:off x="3786182" y="0"/>
            <a:ext cx="5072066" cy="2143140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532" name="Picture 4" descr="http://i.ytimg.com/vi/pSdUCH_I2cQ/mqdefault.jpg"/>
          <p:cNvPicPr>
            <a:picLocks noChangeAspect="1" noChangeArrowheads="1"/>
          </p:cNvPicPr>
          <p:nvPr/>
        </p:nvPicPr>
        <p:blipFill>
          <a:blip r:embed="rId3"/>
          <a:srcRect l="5128" t="4558" r="7692" b="8832"/>
          <a:stretch>
            <a:fillRect/>
          </a:stretch>
        </p:blipFill>
        <p:spPr bwMode="auto">
          <a:xfrm>
            <a:off x="5000628" y="428604"/>
            <a:ext cx="242889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i029.radikal.ru/1003/c8/38aa84e6a788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572560" cy="6221482"/>
          </a:xfrm>
          <a:prstGeom prst="rect">
            <a:avLst/>
          </a:prstGeom>
          <a:noFill/>
        </p:spPr>
      </p:pic>
      <p:pic>
        <p:nvPicPr>
          <p:cNvPr id="23554" name="Picture 2" descr="http://natalyagurkina.ucoz.ua/_fr/6/774543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59" y="785794"/>
            <a:ext cx="3583685" cy="4786346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000364" y="500042"/>
            <a:ext cx="5572164" cy="1643074"/>
          </a:xfrm>
          <a:prstGeom prst="wedgeRoundRectCallout">
            <a:avLst>
              <a:gd name="adj1" fmla="val -20522"/>
              <a:gd name="adj2" fmla="val 6729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лесу посадили 230 ёлочек, 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берёз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30 меньше. Сколько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берёз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посадили?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43636" y="2571744"/>
            <a:ext cx="2357454" cy="1428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200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i029.radikal.ru/1003/c8/38aa84e6a788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572560" cy="6221482"/>
          </a:xfrm>
          <a:prstGeom prst="rect">
            <a:avLst/>
          </a:prstGeom>
          <a:noFill/>
        </p:spPr>
      </p:pic>
      <p:pic>
        <p:nvPicPr>
          <p:cNvPr id="23554" name="Picture 2" descr="http://natalyagurkina.ucoz.ua/_fr/6/774543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59" y="785794"/>
            <a:ext cx="3583685" cy="4786346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1714480" y="500042"/>
            <a:ext cx="6929486" cy="1643074"/>
          </a:xfrm>
          <a:prstGeom prst="wedgeRoundRectCallout">
            <a:avLst>
              <a:gd name="adj1" fmla="val -20522"/>
              <a:gd name="adj2" fmla="val 6729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лесу посадили 230 ёлочек, 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берёз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30 меньше. Сколько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всего деревьев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посадили?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43636" y="2571744"/>
            <a:ext cx="2357454" cy="14287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430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multipediya.ru/wp-content/uploads/2013/04/izbushka_na_kurih_nozhka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80" y="1214422"/>
            <a:ext cx="8770768" cy="4805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http://animation.filmoscope.ru/filmoscope/pics/2058/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8358246" cy="4643470"/>
          </a:xfrm>
          <a:prstGeom prst="rect">
            <a:avLst/>
          </a:prstGeom>
          <a:noFill/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1214414" y="285728"/>
            <a:ext cx="7286676" cy="2071702"/>
          </a:xfrm>
          <a:prstGeom prst="wedgeRoundRectCallout">
            <a:avLst>
              <a:gd name="adj1" fmla="val -20522"/>
              <a:gd name="adj2" fmla="val 6729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Помогу я тебе Иван-Царевич, если ты со своими помощниками выполнишь следующее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задание.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https://i.ytimg.com/vi/Mdiwsg8438c/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035957"/>
            <a:ext cx="6429388" cy="4822043"/>
          </a:xfrm>
          <a:prstGeom prst="rect">
            <a:avLst/>
          </a:prstGeom>
          <a:noFill/>
        </p:spPr>
      </p:pic>
      <p:sp>
        <p:nvSpPr>
          <p:cNvPr id="5" name="Скругленная прямоугольная выноска 4"/>
          <p:cNvSpPr/>
          <p:nvPr/>
        </p:nvSpPr>
        <p:spPr>
          <a:xfrm flipH="1">
            <a:off x="357158" y="0"/>
            <a:ext cx="7215238" cy="3071810"/>
          </a:xfrm>
          <a:prstGeom prst="wedgeRoundRectCallout">
            <a:avLst>
              <a:gd name="adj1" fmla="val -20833"/>
              <a:gd name="adj2" fmla="val 5895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ешите примеры по образцу: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700+50+2=752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7сот.+5дес.+2ед.=752ед., или 752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Числа 700, 50 и 2 являются </a:t>
            </a: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разрядными слагаемыми числа 752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300+20+5      600+40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900+40+8      400+3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0" name="Picture 8" descr="http://vev.ru/uploads/images/00/48/36/2013/11/23/0115c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2"/>
            <a:ext cx="8382930" cy="5429288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357158" y="357166"/>
            <a:ext cx="7429552" cy="1357322"/>
          </a:xfrm>
          <a:prstGeom prst="wedgeRoundRectCallout">
            <a:avLst>
              <a:gd name="adj1" fmla="val -20833"/>
              <a:gd name="adj2" fmla="val 67579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Я помогу, но с одним условием, что ты решишь задачу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mg0.joyreactor.cc/pics/post/full/%D0%98%D0%B2%D0%B0%D0%BD-%D0%A6%D0%B0%D1%80%D0%B5%D0%B2%D0%B8%D1%87-%D0%B8-%D1%81%D0%B5%D1%80%D1%8B%D0%B9-%D0%B2%D0%BE%D0%BB%D0%BA-%D1%81%D0%BA%D1%80%D0%B8%D0%BD-%D0%BF%D0%B5%D1%81%D0%BE%D1%87%D0%BD%D0%B8%D1%86%D0%B0-1339296.jpeg"/>
          <p:cNvPicPr>
            <a:picLocks noChangeAspect="1" noChangeArrowheads="1"/>
          </p:cNvPicPr>
          <p:nvPr/>
        </p:nvPicPr>
        <p:blipFill>
          <a:blip r:embed="rId2"/>
          <a:srcRect l="3750" t="2800" r="20392" b="6000"/>
          <a:stretch>
            <a:fillRect/>
          </a:stretch>
        </p:blipFill>
        <p:spPr bwMode="auto">
          <a:xfrm>
            <a:off x="428596" y="1071546"/>
            <a:ext cx="8414644" cy="5214974"/>
          </a:xfrm>
          <a:prstGeom prst="rect">
            <a:avLst/>
          </a:prstGeom>
          <a:noFill/>
        </p:spPr>
      </p:pic>
      <p:sp>
        <p:nvSpPr>
          <p:cNvPr id="3" name="Блок-схема: альтернативный процесс 2"/>
          <p:cNvSpPr/>
          <p:nvPr/>
        </p:nvSpPr>
        <p:spPr>
          <a:xfrm>
            <a:off x="0" y="0"/>
            <a:ext cx="5214942" cy="414338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Сначала надо пройти до перекрестка дорог 400 метров, потом повернуть налево и еще пройти 300 метров.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Затем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по дороге в гору еще 100 метров и ты окажешься у ворот дворца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Кощея.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28596" y="4643446"/>
            <a:ext cx="2571768" cy="1643074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800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8" name="Picture 8" descr="http://i.ytimg.com/vi/HACR_B4R8yI/hqdefault.jpg"/>
          <p:cNvPicPr>
            <a:picLocks noChangeAspect="1" noChangeArrowheads="1"/>
          </p:cNvPicPr>
          <p:nvPr/>
        </p:nvPicPr>
        <p:blipFill>
          <a:blip r:embed="rId2"/>
          <a:srcRect t="11112" b="14379"/>
          <a:stretch>
            <a:fillRect/>
          </a:stretch>
        </p:blipFill>
        <p:spPr bwMode="auto">
          <a:xfrm>
            <a:off x="1714480" y="2420481"/>
            <a:ext cx="7429520" cy="4151791"/>
          </a:xfrm>
          <a:prstGeom prst="rect">
            <a:avLst/>
          </a:prstGeom>
          <a:noFill/>
        </p:spPr>
      </p:pic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Отгадай число, в котором 7 сот. 3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дес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Сложи 300 и 270, и назови ответ.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2" name="Picture 8" descr="http://media7.fast-torrent.ru/media/files/s2/ef/sp/ivan-tsarevich-i-seryij-volk-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8331409" cy="44434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57158" y="428604"/>
            <a:ext cx="8501122" cy="175432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Сегодня во время  путешествия я научился(ась)…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Герои сказки помогли мне понять, что…</a:t>
            </a:r>
          </a:p>
        </p:txBody>
      </p:sp>
      <p:pic>
        <p:nvPicPr>
          <p:cNvPr id="32771" name="Picture 3" descr="http://film-home.net/uploads/posts/2016-01/1452239991_ivan-carevich-i-seryy-volk-3-kad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643182"/>
            <a:ext cx="7152163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mg.ytapi.com/vi/T5OEg5paXK0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255057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353</Words>
  <Application>Microsoft Office PowerPoint</Application>
  <PresentationFormat>Экран (4:3)</PresentationFormat>
  <Paragraphs>41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39</cp:revision>
  <dcterms:created xsi:type="dcterms:W3CDTF">2017-03-11T21:03:17Z</dcterms:created>
  <dcterms:modified xsi:type="dcterms:W3CDTF">2017-03-13T17:38:48Z</dcterms:modified>
</cp:coreProperties>
</file>