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8" r:id="rId3"/>
    <p:sldId id="257" r:id="rId4"/>
    <p:sldId id="260" r:id="rId5"/>
    <p:sldId id="275" r:id="rId6"/>
    <p:sldId id="261" r:id="rId7"/>
    <p:sldId id="262" r:id="rId8"/>
    <p:sldId id="265" r:id="rId9"/>
    <p:sldId id="267" r:id="rId10"/>
    <p:sldId id="266" r:id="rId11"/>
    <p:sldId id="268" r:id="rId12"/>
    <p:sldId id="269" r:id="rId13"/>
    <p:sldId id="264" r:id="rId14"/>
    <p:sldId id="272" r:id="rId15"/>
    <p:sldId id="270" r:id="rId16"/>
    <p:sldId id="273" r:id="rId17"/>
    <p:sldId id="276" r:id="rId18"/>
    <p:sldId id="271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190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AA2444-6BEB-4AEA-BCED-FD526C76896E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40BE68-556A-48B6-925F-298331F5F0EA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"Подземный пешеходный переход":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32DFD-C250-494E-BECE-7105B39FDE63}" type="parTrans" cxnId="{1E0B5549-2354-4BDC-8419-5A8F3F54B1F5}">
      <dgm:prSet/>
      <dgm:spPr/>
      <dgm:t>
        <a:bodyPr/>
        <a:lstStyle/>
        <a:p>
          <a:endParaRPr lang="ru-RU"/>
        </a:p>
      </dgm:t>
    </dgm:pt>
    <dgm:pt modelId="{A500AA2C-A4E7-4698-9931-E369DAFD8D56}" type="sibTrans" cxnId="{1E0B5549-2354-4BDC-8419-5A8F3F54B1F5}">
      <dgm:prSet/>
      <dgm:spPr/>
      <dgm:t>
        <a:bodyPr/>
        <a:lstStyle/>
        <a:p>
          <a:endParaRPr lang="ru-RU"/>
        </a:p>
      </dgm:t>
    </dgm:pt>
    <dgm:pt modelId="{66E985E1-BAE0-469B-950F-D07376E0DB0F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Знает каждый пешеход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 подземный этот ход.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Город он не украшает,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 машинам не мешает!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3F81A3-34EA-4B5E-8BDA-E4251C9552D4}" type="parTrans" cxnId="{AA76E94A-0C84-47AE-9285-C6925A71E1E2}">
      <dgm:prSet/>
      <dgm:spPr/>
      <dgm:t>
        <a:bodyPr/>
        <a:lstStyle/>
        <a:p>
          <a:endParaRPr lang="ru-RU"/>
        </a:p>
      </dgm:t>
    </dgm:pt>
    <dgm:pt modelId="{22E4F562-FB93-4778-9061-1A114D547035}" type="sibTrans" cxnId="{AA76E94A-0C84-47AE-9285-C6925A71E1E2}">
      <dgm:prSet/>
      <dgm:spPr/>
      <dgm:t>
        <a:bodyPr/>
        <a:lstStyle/>
        <a:p>
          <a:endParaRPr lang="ru-RU"/>
        </a:p>
      </dgm:t>
    </dgm:pt>
    <dgm:pt modelId="{F85DCD68-830D-4086-817C-D826977A3713}" type="pres">
      <dgm:prSet presAssocID="{F1AA2444-6BEB-4AEA-BCED-FD526C7689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9E3965-CDC9-4D51-8F9F-446B16773947}" type="pres">
      <dgm:prSet presAssocID="{F1AA2444-6BEB-4AEA-BCED-FD526C76896E}" presName="fgShape" presStyleLbl="fgShp" presStyleIdx="0" presStyleCnt="1"/>
      <dgm:spPr/>
    </dgm:pt>
    <dgm:pt modelId="{8DA775DE-A953-4313-9000-7F5B84B4698E}" type="pres">
      <dgm:prSet presAssocID="{F1AA2444-6BEB-4AEA-BCED-FD526C76896E}" presName="linComp" presStyleCnt="0"/>
      <dgm:spPr/>
    </dgm:pt>
    <dgm:pt modelId="{EEBB3642-4C95-44C2-8AD6-122719AB2C0D}" type="pres">
      <dgm:prSet presAssocID="{9E40BE68-556A-48B6-925F-298331F5F0EA}" presName="compNode" presStyleCnt="0"/>
      <dgm:spPr/>
    </dgm:pt>
    <dgm:pt modelId="{11629A4B-DD13-405A-8B41-BC3BC3331DB8}" type="pres">
      <dgm:prSet presAssocID="{9E40BE68-556A-48B6-925F-298331F5F0EA}" presName="bkgdShape" presStyleLbl="node1" presStyleIdx="0" presStyleCnt="2"/>
      <dgm:spPr/>
      <dgm:t>
        <a:bodyPr/>
        <a:lstStyle/>
        <a:p>
          <a:endParaRPr lang="ru-RU"/>
        </a:p>
      </dgm:t>
    </dgm:pt>
    <dgm:pt modelId="{0F5CC96E-A9B9-41BF-B0E9-EC3E2AC744FA}" type="pres">
      <dgm:prSet presAssocID="{9E40BE68-556A-48B6-925F-298331F5F0EA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831823-093A-489C-BE76-182DD15301B1}" type="pres">
      <dgm:prSet presAssocID="{9E40BE68-556A-48B6-925F-298331F5F0EA}" presName="invisiNode" presStyleLbl="node1" presStyleIdx="0" presStyleCnt="2"/>
      <dgm:spPr/>
    </dgm:pt>
    <dgm:pt modelId="{18CD8276-A10F-4E58-9B79-B640ADD2BA3A}" type="pres">
      <dgm:prSet presAssocID="{9E40BE68-556A-48B6-925F-298331F5F0EA}" presName="imagNode" presStyleLbl="fgImgPlace1" presStyleIdx="0" presStyleCnt="2" custScaleY="219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809738FB-3C59-4E86-8B38-528EE179BC65}" type="pres">
      <dgm:prSet presAssocID="{A500AA2C-A4E7-4698-9931-E369DAFD8D5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EEAD73C-1881-42B6-8723-28124F2EFAC1}" type="pres">
      <dgm:prSet presAssocID="{66E985E1-BAE0-469B-950F-D07376E0DB0F}" presName="compNode" presStyleCnt="0"/>
      <dgm:spPr/>
    </dgm:pt>
    <dgm:pt modelId="{0BA3366C-60D3-4411-8435-B5337D54DCC0}" type="pres">
      <dgm:prSet presAssocID="{66E985E1-BAE0-469B-950F-D07376E0DB0F}" presName="bkgdShape" presStyleLbl="node1" presStyleIdx="1" presStyleCnt="2"/>
      <dgm:spPr/>
      <dgm:t>
        <a:bodyPr/>
        <a:lstStyle/>
        <a:p>
          <a:endParaRPr lang="ru-RU"/>
        </a:p>
      </dgm:t>
    </dgm:pt>
    <dgm:pt modelId="{5D89AA7D-4432-4A5A-A1E8-058A4D8481E9}" type="pres">
      <dgm:prSet presAssocID="{66E985E1-BAE0-469B-950F-D07376E0DB0F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A1547-6413-4194-A4B6-95260D5C76C4}" type="pres">
      <dgm:prSet presAssocID="{66E985E1-BAE0-469B-950F-D07376E0DB0F}" presName="invisiNode" presStyleLbl="node1" presStyleIdx="1" presStyleCnt="2"/>
      <dgm:spPr/>
    </dgm:pt>
    <dgm:pt modelId="{E0893FEB-B869-4BD4-AA25-42A4D5833F8F}" type="pres">
      <dgm:prSet presAssocID="{66E985E1-BAE0-469B-950F-D07376E0DB0F}" presName="imagNode" presStyleLbl="fgImgPlace1" presStyleIdx="1" presStyleCnt="2" custFlipVert="1" custScaleY="4870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</dgm:ptLst>
  <dgm:cxnLst>
    <dgm:cxn modelId="{3B662DA1-E5AA-4656-A377-A714CA1FAA03}" type="presOf" srcId="{9E40BE68-556A-48B6-925F-298331F5F0EA}" destId="{11629A4B-DD13-405A-8B41-BC3BC3331DB8}" srcOrd="0" destOrd="0" presId="urn:microsoft.com/office/officeart/2005/8/layout/hList7"/>
    <dgm:cxn modelId="{1E0B5549-2354-4BDC-8419-5A8F3F54B1F5}" srcId="{F1AA2444-6BEB-4AEA-BCED-FD526C76896E}" destId="{9E40BE68-556A-48B6-925F-298331F5F0EA}" srcOrd="0" destOrd="0" parTransId="{C0332DFD-C250-494E-BECE-7105B39FDE63}" sibTransId="{A500AA2C-A4E7-4698-9931-E369DAFD8D56}"/>
    <dgm:cxn modelId="{4B3BBE97-DCF1-44D8-9AC6-2976327366CC}" type="presOf" srcId="{9E40BE68-556A-48B6-925F-298331F5F0EA}" destId="{0F5CC96E-A9B9-41BF-B0E9-EC3E2AC744FA}" srcOrd="1" destOrd="0" presId="urn:microsoft.com/office/officeart/2005/8/layout/hList7"/>
    <dgm:cxn modelId="{AA76E94A-0C84-47AE-9285-C6925A71E1E2}" srcId="{F1AA2444-6BEB-4AEA-BCED-FD526C76896E}" destId="{66E985E1-BAE0-469B-950F-D07376E0DB0F}" srcOrd="1" destOrd="0" parTransId="{093F81A3-34EA-4B5E-8BDA-E4251C9552D4}" sibTransId="{22E4F562-FB93-4778-9061-1A114D547035}"/>
    <dgm:cxn modelId="{FA59232F-7BBE-42E1-9F59-E6B041E6CEF5}" type="presOf" srcId="{A500AA2C-A4E7-4698-9931-E369DAFD8D56}" destId="{809738FB-3C59-4E86-8B38-528EE179BC65}" srcOrd="0" destOrd="0" presId="urn:microsoft.com/office/officeart/2005/8/layout/hList7"/>
    <dgm:cxn modelId="{1E22C985-27EC-4FF4-8865-422E75636388}" type="presOf" srcId="{F1AA2444-6BEB-4AEA-BCED-FD526C76896E}" destId="{F85DCD68-830D-4086-817C-D826977A3713}" srcOrd="0" destOrd="0" presId="urn:microsoft.com/office/officeart/2005/8/layout/hList7"/>
    <dgm:cxn modelId="{5E5CFFE9-E0DF-4655-91B3-8495AE757E1C}" type="presOf" srcId="{66E985E1-BAE0-469B-950F-D07376E0DB0F}" destId="{0BA3366C-60D3-4411-8435-B5337D54DCC0}" srcOrd="0" destOrd="0" presId="urn:microsoft.com/office/officeart/2005/8/layout/hList7"/>
    <dgm:cxn modelId="{88AE2217-82DD-462E-A155-571356B08719}" type="presOf" srcId="{66E985E1-BAE0-469B-950F-D07376E0DB0F}" destId="{5D89AA7D-4432-4A5A-A1E8-058A4D8481E9}" srcOrd="1" destOrd="0" presId="urn:microsoft.com/office/officeart/2005/8/layout/hList7"/>
    <dgm:cxn modelId="{E060E948-0064-4FB5-BA23-CBC5805DABC2}" type="presParOf" srcId="{F85DCD68-830D-4086-817C-D826977A3713}" destId="{849E3965-CDC9-4D51-8F9F-446B16773947}" srcOrd="0" destOrd="0" presId="urn:microsoft.com/office/officeart/2005/8/layout/hList7"/>
    <dgm:cxn modelId="{40FD9611-733A-40AD-967E-FD1F5EA46626}" type="presParOf" srcId="{F85DCD68-830D-4086-817C-D826977A3713}" destId="{8DA775DE-A953-4313-9000-7F5B84B4698E}" srcOrd="1" destOrd="0" presId="urn:microsoft.com/office/officeart/2005/8/layout/hList7"/>
    <dgm:cxn modelId="{5FF8F390-67EA-42C2-928D-22636EC07189}" type="presParOf" srcId="{8DA775DE-A953-4313-9000-7F5B84B4698E}" destId="{EEBB3642-4C95-44C2-8AD6-122719AB2C0D}" srcOrd="0" destOrd="0" presId="urn:microsoft.com/office/officeart/2005/8/layout/hList7"/>
    <dgm:cxn modelId="{775F8122-EB7F-4BE2-9B41-36782A1100B0}" type="presParOf" srcId="{EEBB3642-4C95-44C2-8AD6-122719AB2C0D}" destId="{11629A4B-DD13-405A-8B41-BC3BC3331DB8}" srcOrd="0" destOrd="0" presId="urn:microsoft.com/office/officeart/2005/8/layout/hList7"/>
    <dgm:cxn modelId="{1487B588-4BE0-4BE9-A05C-42274C2C69BD}" type="presParOf" srcId="{EEBB3642-4C95-44C2-8AD6-122719AB2C0D}" destId="{0F5CC96E-A9B9-41BF-B0E9-EC3E2AC744FA}" srcOrd="1" destOrd="0" presId="urn:microsoft.com/office/officeart/2005/8/layout/hList7"/>
    <dgm:cxn modelId="{135932AF-A290-4F54-BB6E-53E08EDE47E9}" type="presParOf" srcId="{EEBB3642-4C95-44C2-8AD6-122719AB2C0D}" destId="{85831823-093A-489C-BE76-182DD15301B1}" srcOrd="2" destOrd="0" presId="urn:microsoft.com/office/officeart/2005/8/layout/hList7"/>
    <dgm:cxn modelId="{F81750C3-E716-456E-877F-8B9994094934}" type="presParOf" srcId="{EEBB3642-4C95-44C2-8AD6-122719AB2C0D}" destId="{18CD8276-A10F-4E58-9B79-B640ADD2BA3A}" srcOrd="3" destOrd="0" presId="urn:microsoft.com/office/officeart/2005/8/layout/hList7"/>
    <dgm:cxn modelId="{DC782BF3-742F-4A6A-8F4B-30ABF8EFE10C}" type="presParOf" srcId="{8DA775DE-A953-4313-9000-7F5B84B4698E}" destId="{809738FB-3C59-4E86-8B38-528EE179BC65}" srcOrd="1" destOrd="0" presId="urn:microsoft.com/office/officeart/2005/8/layout/hList7"/>
    <dgm:cxn modelId="{CF90DC4D-A9C2-4CFF-9A25-B8A2CD2B4A76}" type="presParOf" srcId="{8DA775DE-A953-4313-9000-7F5B84B4698E}" destId="{BEEAD73C-1881-42B6-8723-28124F2EFAC1}" srcOrd="2" destOrd="0" presId="urn:microsoft.com/office/officeart/2005/8/layout/hList7"/>
    <dgm:cxn modelId="{044BFB3E-AA68-40CF-9D40-98B6BDA56815}" type="presParOf" srcId="{BEEAD73C-1881-42B6-8723-28124F2EFAC1}" destId="{0BA3366C-60D3-4411-8435-B5337D54DCC0}" srcOrd="0" destOrd="0" presId="urn:microsoft.com/office/officeart/2005/8/layout/hList7"/>
    <dgm:cxn modelId="{0794C708-846B-4987-9C4D-BACEE2EFFE61}" type="presParOf" srcId="{BEEAD73C-1881-42B6-8723-28124F2EFAC1}" destId="{5D89AA7D-4432-4A5A-A1E8-058A4D8481E9}" srcOrd="1" destOrd="0" presId="urn:microsoft.com/office/officeart/2005/8/layout/hList7"/>
    <dgm:cxn modelId="{7F155B1A-E3FE-4D35-B9DE-FB34903F36E2}" type="presParOf" srcId="{BEEAD73C-1881-42B6-8723-28124F2EFAC1}" destId="{B59A1547-6413-4194-A4B6-95260D5C76C4}" srcOrd="2" destOrd="0" presId="urn:microsoft.com/office/officeart/2005/8/layout/hList7"/>
    <dgm:cxn modelId="{BABA7E69-A17D-425B-9A19-E50E9F2267E8}" type="presParOf" srcId="{BEEAD73C-1881-42B6-8723-28124F2EFAC1}" destId="{E0893FEB-B869-4BD4-AA25-42A4D5833F8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DADE53-858E-461E-8095-E1F6B5F1518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B8EC31-EDD4-4EB7-AF48-7D6081F13065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"Движение пешеходов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89B4E0-F8F2-41E4-BB81-A720ED8F81F6}" type="parTrans" cxnId="{A703DC21-8896-47B2-97D5-F2F833D25BCC}">
      <dgm:prSet/>
      <dgm:spPr/>
      <dgm:t>
        <a:bodyPr/>
        <a:lstStyle/>
        <a:p>
          <a:endParaRPr lang="ru-RU"/>
        </a:p>
      </dgm:t>
    </dgm:pt>
    <dgm:pt modelId="{3832E082-115B-4236-81A7-32D936CF417B}" type="sibTrans" cxnId="{A703DC21-8896-47B2-97D5-F2F833D25BCC}">
      <dgm:prSet/>
      <dgm:spPr/>
      <dgm:t>
        <a:bodyPr/>
        <a:lstStyle/>
        <a:p>
          <a:endParaRPr lang="ru-RU"/>
        </a:p>
      </dgm:t>
    </dgm:pt>
    <dgm:pt modelId="{9604BB8B-5A28-425E-8A7C-8960EDC2A48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запрещено</a:t>
          </a:r>
          <a:r>
            <a:rPr lang="ru-RU" b="1" dirty="0" smtClean="0"/>
            <a:t>":</a:t>
          </a:r>
          <a:endParaRPr lang="ru-RU" dirty="0"/>
        </a:p>
      </dgm:t>
    </dgm:pt>
    <dgm:pt modelId="{B259AAE7-7700-470B-ADD8-B0F4BEECBC7F}" type="parTrans" cxnId="{77EDDE46-A841-467D-9E7D-434197A7DAA8}">
      <dgm:prSet/>
      <dgm:spPr/>
      <dgm:t>
        <a:bodyPr/>
        <a:lstStyle/>
        <a:p>
          <a:endParaRPr lang="ru-RU"/>
        </a:p>
      </dgm:t>
    </dgm:pt>
    <dgm:pt modelId="{F67D1B97-245C-4315-8640-D0BD7A470D3D}" type="sibTrans" cxnId="{77EDDE46-A841-467D-9E7D-434197A7DAA8}">
      <dgm:prSet/>
      <dgm:spPr/>
      <dgm:t>
        <a:bodyPr/>
        <a:lstStyle/>
        <a:p>
          <a:endParaRPr lang="ru-RU"/>
        </a:p>
      </dgm:t>
    </dgm:pt>
    <dgm:pt modelId="{278D4DC1-6025-4F4D-959A-20F40CDD8DC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дождь и в ясную погоду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Здесь не ходят пешеходы.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Говорит им знак одно: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"Вам ходить запрещено!"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B6082F-286B-4DBC-BC56-43EA884A7069}" type="parTrans" cxnId="{E15C4A45-9630-460F-9539-40F6E900D99C}">
      <dgm:prSet/>
      <dgm:spPr/>
      <dgm:t>
        <a:bodyPr/>
        <a:lstStyle/>
        <a:p>
          <a:endParaRPr lang="ru-RU"/>
        </a:p>
      </dgm:t>
    </dgm:pt>
    <dgm:pt modelId="{E76CC4FB-E8E3-4796-BCEF-1DB7FE4699F9}" type="sibTrans" cxnId="{E15C4A45-9630-460F-9539-40F6E900D99C}">
      <dgm:prSet/>
      <dgm:spPr/>
      <dgm:t>
        <a:bodyPr/>
        <a:lstStyle/>
        <a:p>
          <a:endParaRPr lang="ru-RU"/>
        </a:p>
      </dgm:t>
    </dgm:pt>
    <dgm:pt modelId="{E7E4F6DD-483F-4069-A917-8CF6D11E6104}" type="pres">
      <dgm:prSet presAssocID="{9FDADE53-858E-461E-8095-E1F6B5F151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F10310A-2E19-408B-A393-412F939A697D}" type="pres">
      <dgm:prSet presAssocID="{278D4DC1-6025-4F4D-959A-20F40CDD8DCE}" presName="boxAndChildren" presStyleCnt="0"/>
      <dgm:spPr/>
    </dgm:pt>
    <dgm:pt modelId="{12821BE0-14F2-47D2-995C-D2AA29F25DFE}" type="pres">
      <dgm:prSet presAssocID="{278D4DC1-6025-4F4D-959A-20F40CDD8DCE}" presName="parentTextBox" presStyleLbl="node1" presStyleIdx="0" presStyleCnt="3"/>
      <dgm:spPr/>
      <dgm:t>
        <a:bodyPr/>
        <a:lstStyle/>
        <a:p>
          <a:endParaRPr lang="ru-RU"/>
        </a:p>
      </dgm:t>
    </dgm:pt>
    <dgm:pt modelId="{5952634B-0AEA-4F0D-8F5B-7E39C7943836}" type="pres">
      <dgm:prSet presAssocID="{F67D1B97-245C-4315-8640-D0BD7A470D3D}" presName="sp" presStyleCnt="0"/>
      <dgm:spPr/>
    </dgm:pt>
    <dgm:pt modelId="{842BFF32-EAFA-4143-9DA8-DF6C3834F024}" type="pres">
      <dgm:prSet presAssocID="{9604BB8B-5A28-425E-8A7C-8960EDC2A489}" presName="arrowAndChildren" presStyleCnt="0"/>
      <dgm:spPr/>
    </dgm:pt>
    <dgm:pt modelId="{01145585-E28B-4906-ABE0-4ACB027A8E8B}" type="pres">
      <dgm:prSet presAssocID="{9604BB8B-5A28-425E-8A7C-8960EDC2A489}" presName="parentTextArrow" presStyleLbl="node1" presStyleIdx="1" presStyleCnt="3" custLinFactNeighborX="2039" custLinFactNeighborY="451"/>
      <dgm:spPr/>
      <dgm:t>
        <a:bodyPr/>
        <a:lstStyle/>
        <a:p>
          <a:endParaRPr lang="ru-RU"/>
        </a:p>
      </dgm:t>
    </dgm:pt>
    <dgm:pt modelId="{7D29160B-0240-4E84-955B-3E77E1471251}" type="pres">
      <dgm:prSet presAssocID="{3832E082-115B-4236-81A7-32D936CF417B}" presName="sp" presStyleCnt="0"/>
      <dgm:spPr/>
    </dgm:pt>
    <dgm:pt modelId="{7EEFB9A9-EA79-458A-B07D-E5A67D3FD41E}" type="pres">
      <dgm:prSet presAssocID="{8EB8EC31-EDD4-4EB7-AF48-7D6081F13065}" presName="arrowAndChildren" presStyleCnt="0"/>
      <dgm:spPr/>
    </dgm:pt>
    <dgm:pt modelId="{1015783A-47F1-4132-B892-EAB64AAF095A}" type="pres">
      <dgm:prSet presAssocID="{8EB8EC31-EDD4-4EB7-AF48-7D6081F13065}" presName="parentTextArrow" presStyleLbl="node1" presStyleIdx="2" presStyleCnt="3" custLinFactNeighborX="-8659" custLinFactNeighborY="-47"/>
      <dgm:spPr/>
      <dgm:t>
        <a:bodyPr/>
        <a:lstStyle/>
        <a:p>
          <a:endParaRPr lang="ru-RU"/>
        </a:p>
      </dgm:t>
    </dgm:pt>
  </dgm:ptLst>
  <dgm:cxnLst>
    <dgm:cxn modelId="{2D7A74A8-26DB-477C-8A01-39F6E124BDD0}" type="presOf" srcId="{9FDADE53-858E-461E-8095-E1F6B5F1518E}" destId="{E7E4F6DD-483F-4069-A917-8CF6D11E6104}" srcOrd="0" destOrd="0" presId="urn:microsoft.com/office/officeart/2005/8/layout/process4"/>
    <dgm:cxn modelId="{E15C4A45-9630-460F-9539-40F6E900D99C}" srcId="{9FDADE53-858E-461E-8095-E1F6B5F1518E}" destId="{278D4DC1-6025-4F4D-959A-20F40CDD8DCE}" srcOrd="2" destOrd="0" parTransId="{E0B6082F-286B-4DBC-BC56-43EA884A7069}" sibTransId="{E76CC4FB-E8E3-4796-BCEF-1DB7FE4699F9}"/>
    <dgm:cxn modelId="{AED7C25E-7F1E-4E17-B141-7491BD7A4004}" type="presOf" srcId="{9604BB8B-5A28-425E-8A7C-8960EDC2A489}" destId="{01145585-E28B-4906-ABE0-4ACB027A8E8B}" srcOrd="0" destOrd="0" presId="urn:microsoft.com/office/officeart/2005/8/layout/process4"/>
    <dgm:cxn modelId="{77EDDE46-A841-467D-9E7D-434197A7DAA8}" srcId="{9FDADE53-858E-461E-8095-E1F6B5F1518E}" destId="{9604BB8B-5A28-425E-8A7C-8960EDC2A489}" srcOrd="1" destOrd="0" parTransId="{B259AAE7-7700-470B-ADD8-B0F4BEECBC7F}" sibTransId="{F67D1B97-245C-4315-8640-D0BD7A470D3D}"/>
    <dgm:cxn modelId="{245C3C02-BAAB-4BAD-B76F-A43A0F45D8BB}" type="presOf" srcId="{278D4DC1-6025-4F4D-959A-20F40CDD8DCE}" destId="{12821BE0-14F2-47D2-995C-D2AA29F25DFE}" srcOrd="0" destOrd="0" presId="urn:microsoft.com/office/officeart/2005/8/layout/process4"/>
    <dgm:cxn modelId="{18F00CF6-F814-40DC-960D-6CEC98C62BA8}" type="presOf" srcId="{8EB8EC31-EDD4-4EB7-AF48-7D6081F13065}" destId="{1015783A-47F1-4132-B892-EAB64AAF095A}" srcOrd="0" destOrd="0" presId="urn:microsoft.com/office/officeart/2005/8/layout/process4"/>
    <dgm:cxn modelId="{A703DC21-8896-47B2-97D5-F2F833D25BCC}" srcId="{9FDADE53-858E-461E-8095-E1F6B5F1518E}" destId="{8EB8EC31-EDD4-4EB7-AF48-7D6081F13065}" srcOrd="0" destOrd="0" parTransId="{2A89B4E0-F8F2-41E4-BB81-A720ED8F81F6}" sibTransId="{3832E082-115B-4236-81A7-32D936CF417B}"/>
    <dgm:cxn modelId="{47AB4D8B-5840-49D1-B351-F633E004A813}" type="presParOf" srcId="{E7E4F6DD-483F-4069-A917-8CF6D11E6104}" destId="{1F10310A-2E19-408B-A393-412F939A697D}" srcOrd="0" destOrd="0" presId="urn:microsoft.com/office/officeart/2005/8/layout/process4"/>
    <dgm:cxn modelId="{DE7FA8A2-5DC2-456F-8405-C3E26BD3865A}" type="presParOf" srcId="{1F10310A-2E19-408B-A393-412F939A697D}" destId="{12821BE0-14F2-47D2-995C-D2AA29F25DFE}" srcOrd="0" destOrd="0" presId="urn:microsoft.com/office/officeart/2005/8/layout/process4"/>
    <dgm:cxn modelId="{4DC3349F-4BBA-442B-BEC1-83D8A15B0ACF}" type="presParOf" srcId="{E7E4F6DD-483F-4069-A917-8CF6D11E6104}" destId="{5952634B-0AEA-4F0D-8F5B-7E39C7943836}" srcOrd="1" destOrd="0" presId="urn:microsoft.com/office/officeart/2005/8/layout/process4"/>
    <dgm:cxn modelId="{8003720C-6E88-4BF0-A117-C3AD04880105}" type="presParOf" srcId="{E7E4F6DD-483F-4069-A917-8CF6D11E6104}" destId="{842BFF32-EAFA-4143-9DA8-DF6C3834F024}" srcOrd="2" destOrd="0" presId="urn:microsoft.com/office/officeart/2005/8/layout/process4"/>
    <dgm:cxn modelId="{BF6D8E10-39E4-4130-A9BB-ECE761D9D88F}" type="presParOf" srcId="{842BFF32-EAFA-4143-9DA8-DF6C3834F024}" destId="{01145585-E28B-4906-ABE0-4ACB027A8E8B}" srcOrd="0" destOrd="0" presId="urn:microsoft.com/office/officeart/2005/8/layout/process4"/>
    <dgm:cxn modelId="{EEE13C37-A0A6-488D-9257-B58D0D182688}" type="presParOf" srcId="{E7E4F6DD-483F-4069-A917-8CF6D11E6104}" destId="{7D29160B-0240-4E84-955B-3E77E1471251}" srcOrd="3" destOrd="0" presId="urn:microsoft.com/office/officeart/2005/8/layout/process4"/>
    <dgm:cxn modelId="{22EC2D1A-B808-475B-BE6E-3078C6BF4AAE}" type="presParOf" srcId="{E7E4F6DD-483F-4069-A917-8CF6D11E6104}" destId="{7EEFB9A9-EA79-458A-B07D-E5A67D3FD41E}" srcOrd="4" destOrd="0" presId="urn:microsoft.com/office/officeart/2005/8/layout/process4"/>
    <dgm:cxn modelId="{6B33C871-FC8F-4A8F-B577-B43AA885F625}" type="presParOf" srcId="{7EEFB9A9-EA79-458A-B07D-E5A67D3FD41E}" destId="{1015783A-47F1-4132-B892-EAB64AAF09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88AB88-9F27-4A77-B20C-FA2554851F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8CDB39-6080-437A-BF6A-FBB69E10DB4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"Железнодорожный переезд":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4B895F-820C-4381-A3A7-6E40B471D0F8}" type="parTrans" cxnId="{B79BDA1C-1402-458C-B4C7-F91DE3F98785}">
      <dgm:prSet/>
      <dgm:spPr/>
      <dgm:t>
        <a:bodyPr/>
        <a:lstStyle/>
        <a:p>
          <a:endParaRPr lang="ru-RU"/>
        </a:p>
      </dgm:t>
    </dgm:pt>
    <dgm:pt modelId="{94CD8EEA-20ED-4DF7-8C51-F3CA71E79328}" type="sibTrans" cxnId="{B79BDA1C-1402-458C-B4C7-F91DE3F98785}">
      <dgm:prSet/>
      <dgm:spPr/>
      <dgm:t>
        <a:bodyPr/>
        <a:lstStyle/>
        <a:p>
          <a:endParaRPr lang="ru-RU"/>
        </a:p>
      </dgm:t>
    </dgm:pt>
    <dgm:pt modelId="{E3044A10-15EC-42BD-83AB-8689FD427CD8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один здесь знак, а много:</a:t>
          </a:r>
          <a:b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Здесь железная дорога!</a:t>
          </a:r>
          <a:b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Рельсы, шпалы и пути –</a:t>
          </a:r>
          <a:b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электричкой не шути</a:t>
          </a:r>
          <a:r>
            <a:rPr lang="ru-RU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C6F9E3-115C-407E-AD44-C07AE38BB22B}" type="parTrans" cxnId="{6540EA29-21C6-4E6D-8F8B-10B682D8E691}">
      <dgm:prSet/>
      <dgm:spPr/>
      <dgm:t>
        <a:bodyPr/>
        <a:lstStyle/>
        <a:p>
          <a:endParaRPr lang="ru-RU"/>
        </a:p>
      </dgm:t>
    </dgm:pt>
    <dgm:pt modelId="{C1BB36CF-160B-427D-8A30-E6B1C3C0A14B}" type="sibTrans" cxnId="{6540EA29-21C6-4E6D-8F8B-10B682D8E691}">
      <dgm:prSet/>
      <dgm:spPr/>
      <dgm:t>
        <a:bodyPr/>
        <a:lstStyle/>
        <a:p>
          <a:endParaRPr lang="ru-RU"/>
        </a:p>
      </dgm:t>
    </dgm:pt>
    <dgm:pt modelId="{666AF3F8-0289-4E86-AC13-F838C24518DA}" type="pres">
      <dgm:prSet presAssocID="{B688AB88-9F27-4A77-B20C-FA2554851F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4C355E-BF47-4DCD-8200-471D5AADC41E}" type="pres">
      <dgm:prSet presAssocID="{9E8CDB39-6080-437A-BF6A-FBB69E10DB4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286618-C80B-4CBA-B811-52DC5AF752CC}" type="pres">
      <dgm:prSet presAssocID="{94CD8EEA-20ED-4DF7-8C51-F3CA71E79328}" presName="spacer" presStyleCnt="0"/>
      <dgm:spPr/>
    </dgm:pt>
    <dgm:pt modelId="{8C6CDC8B-A348-4285-8589-C16FDD22AFC9}" type="pres">
      <dgm:prSet presAssocID="{E3044A10-15EC-42BD-83AB-8689FD427CD8}" presName="parentText" presStyleLbl="node1" presStyleIdx="1" presStyleCnt="2" custLinFactNeighborX="2039" custLinFactNeighborY="470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9BDA1C-1402-458C-B4C7-F91DE3F98785}" srcId="{B688AB88-9F27-4A77-B20C-FA2554851F53}" destId="{9E8CDB39-6080-437A-BF6A-FBB69E10DB4D}" srcOrd="0" destOrd="0" parTransId="{484B895F-820C-4381-A3A7-6E40B471D0F8}" sibTransId="{94CD8EEA-20ED-4DF7-8C51-F3CA71E79328}"/>
    <dgm:cxn modelId="{6540EA29-21C6-4E6D-8F8B-10B682D8E691}" srcId="{B688AB88-9F27-4A77-B20C-FA2554851F53}" destId="{E3044A10-15EC-42BD-83AB-8689FD427CD8}" srcOrd="1" destOrd="0" parTransId="{98C6F9E3-115C-407E-AD44-C07AE38BB22B}" sibTransId="{C1BB36CF-160B-427D-8A30-E6B1C3C0A14B}"/>
    <dgm:cxn modelId="{75A49C43-C279-43F5-9C5B-0D9BE6BBDEE2}" type="presOf" srcId="{9E8CDB39-6080-437A-BF6A-FBB69E10DB4D}" destId="{FB4C355E-BF47-4DCD-8200-471D5AADC41E}" srcOrd="0" destOrd="0" presId="urn:microsoft.com/office/officeart/2005/8/layout/vList2"/>
    <dgm:cxn modelId="{1765FD14-8EC9-4E43-B5C3-F15A28D3AFC0}" type="presOf" srcId="{B688AB88-9F27-4A77-B20C-FA2554851F53}" destId="{666AF3F8-0289-4E86-AC13-F838C24518DA}" srcOrd="0" destOrd="0" presId="urn:microsoft.com/office/officeart/2005/8/layout/vList2"/>
    <dgm:cxn modelId="{A99E7BB1-87F6-46DD-9436-CEA3023DDBC1}" type="presOf" srcId="{E3044A10-15EC-42BD-83AB-8689FD427CD8}" destId="{8C6CDC8B-A348-4285-8589-C16FDD22AFC9}" srcOrd="0" destOrd="0" presId="urn:microsoft.com/office/officeart/2005/8/layout/vList2"/>
    <dgm:cxn modelId="{5E0E9BB2-A2E3-4890-941A-ADA95E540B54}" type="presParOf" srcId="{666AF3F8-0289-4E86-AC13-F838C24518DA}" destId="{FB4C355E-BF47-4DCD-8200-471D5AADC41E}" srcOrd="0" destOrd="0" presId="urn:microsoft.com/office/officeart/2005/8/layout/vList2"/>
    <dgm:cxn modelId="{0AFAD3A6-28E1-4F63-B5E7-DBB7D1724006}" type="presParOf" srcId="{666AF3F8-0289-4E86-AC13-F838C24518DA}" destId="{80286618-C80B-4CBA-B811-52DC5AF752CC}" srcOrd="1" destOrd="0" presId="urn:microsoft.com/office/officeart/2005/8/layout/vList2"/>
    <dgm:cxn modelId="{3DC09A67-3DCC-4E12-B19D-6042B01B309F}" type="presParOf" srcId="{666AF3F8-0289-4E86-AC13-F838C24518DA}" destId="{8C6CDC8B-A348-4285-8589-C16FDD22AFC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74BE62-25BB-43F6-880D-16F2CC872B1D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7004948-B6B2-4EA9-B1E2-195F577A8AF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"Дорожные работы":</a:t>
          </a:r>
          <a:endParaRPr lang="ru-RU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8C8480-1AE1-4AFB-BEE0-FED305DF7E0E}" type="parTrans" cxnId="{18850963-CB2E-49F5-872B-8D784081BE12}">
      <dgm:prSet/>
      <dgm:spPr/>
      <dgm:t>
        <a:bodyPr/>
        <a:lstStyle/>
        <a:p>
          <a:endParaRPr lang="ru-RU"/>
        </a:p>
      </dgm:t>
    </dgm:pt>
    <dgm:pt modelId="{4E5B9FAB-EEE0-4F78-837B-10EE3804BBAB}" type="sibTrans" cxnId="{18850963-CB2E-49F5-872B-8D784081BE12}">
      <dgm:prSet/>
      <dgm:spPr/>
      <dgm:t>
        <a:bodyPr/>
        <a:lstStyle/>
        <a:p>
          <a:endParaRPr lang="ru-RU"/>
        </a:p>
      </dgm:t>
    </dgm:pt>
    <dgm:pt modelId="{5BB7E41E-6F35-4FA4-AA57-766925838AF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Чинит здесь дорогу кто-то.</a:t>
          </a:r>
          <a:b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Скорость сбавить нужно будет,</a:t>
          </a:r>
          <a:b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Там ведь на дороге люди.</a:t>
          </a:r>
          <a:endParaRPr lang="ru-RU" b="1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C8AC4-19DA-45A5-A75E-6A813B0ADD91}" type="parTrans" cxnId="{7911CF96-E2A1-436F-8542-07C854F0A08C}">
      <dgm:prSet/>
      <dgm:spPr/>
      <dgm:t>
        <a:bodyPr/>
        <a:lstStyle/>
        <a:p>
          <a:endParaRPr lang="ru-RU"/>
        </a:p>
      </dgm:t>
    </dgm:pt>
    <dgm:pt modelId="{0A46DA6E-1997-424E-8DBB-28C962279659}" type="sibTrans" cxnId="{7911CF96-E2A1-436F-8542-07C854F0A08C}">
      <dgm:prSet/>
      <dgm:spPr/>
      <dgm:t>
        <a:bodyPr/>
        <a:lstStyle/>
        <a:p>
          <a:endParaRPr lang="ru-RU"/>
        </a:p>
      </dgm:t>
    </dgm:pt>
    <dgm:pt modelId="{5D535F81-E4CE-4F72-BEFE-4A17D2CBCA69}" type="pres">
      <dgm:prSet presAssocID="{5274BE62-25BB-43F6-880D-16F2CC872B1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C80956-CF73-49B4-AAAF-53BE6670FFB1}" type="pres">
      <dgm:prSet presAssocID="{27004948-B6B2-4EA9-B1E2-195F577A8AFD}" presName="horFlow" presStyleCnt="0"/>
      <dgm:spPr/>
    </dgm:pt>
    <dgm:pt modelId="{26FFE755-58A4-474D-BE74-FCA04FABB001}" type="pres">
      <dgm:prSet presAssocID="{27004948-B6B2-4EA9-B1E2-195F577A8AFD}" presName="bigChev" presStyleLbl="node1" presStyleIdx="0" presStyleCnt="2"/>
      <dgm:spPr/>
      <dgm:t>
        <a:bodyPr/>
        <a:lstStyle/>
        <a:p>
          <a:endParaRPr lang="ru-RU"/>
        </a:p>
      </dgm:t>
    </dgm:pt>
    <dgm:pt modelId="{8CAADDC9-788A-4381-B828-323DDD9BF380}" type="pres">
      <dgm:prSet presAssocID="{27004948-B6B2-4EA9-B1E2-195F577A8AFD}" presName="vSp" presStyleCnt="0"/>
      <dgm:spPr/>
    </dgm:pt>
    <dgm:pt modelId="{AAE965D5-D9EE-45D4-BF52-F883AE38A959}" type="pres">
      <dgm:prSet presAssocID="{5BB7E41E-6F35-4FA4-AA57-766925838AF6}" presName="horFlow" presStyleCnt="0"/>
      <dgm:spPr/>
    </dgm:pt>
    <dgm:pt modelId="{80C50594-18F3-4062-96AC-865C78D40327}" type="pres">
      <dgm:prSet presAssocID="{5BB7E41E-6F35-4FA4-AA57-766925838AF6}" presName="bigChev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18850963-CB2E-49F5-872B-8D784081BE12}" srcId="{5274BE62-25BB-43F6-880D-16F2CC872B1D}" destId="{27004948-B6B2-4EA9-B1E2-195F577A8AFD}" srcOrd="0" destOrd="0" parTransId="{958C8480-1AE1-4AFB-BEE0-FED305DF7E0E}" sibTransId="{4E5B9FAB-EEE0-4F78-837B-10EE3804BBAB}"/>
    <dgm:cxn modelId="{2A05BF39-7758-44D7-9124-5CB55CC0F2FE}" type="presOf" srcId="{5274BE62-25BB-43F6-880D-16F2CC872B1D}" destId="{5D535F81-E4CE-4F72-BEFE-4A17D2CBCA69}" srcOrd="0" destOrd="0" presId="urn:microsoft.com/office/officeart/2005/8/layout/lProcess3"/>
    <dgm:cxn modelId="{44677558-3F82-4451-8087-69E27D8DB6D3}" type="presOf" srcId="{27004948-B6B2-4EA9-B1E2-195F577A8AFD}" destId="{26FFE755-58A4-474D-BE74-FCA04FABB001}" srcOrd="0" destOrd="0" presId="urn:microsoft.com/office/officeart/2005/8/layout/lProcess3"/>
    <dgm:cxn modelId="{7911CF96-E2A1-436F-8542-07C854F0A08C}" srcId="{5274BE62-25BB-43F6-880D-16F2CC872B1D}" destId="{5BB7E41E-6F35-4FA4-AA57-766925838AF6}" srcOrd="1" destOrd="0" parTransId="{336C8AC4-19DA-45A5-A75E-6A813B0ADD91}" sibTransId="{0A46DA6E-1997-424E-8DBB-28C962279659}"/>
    <dgm:cxn modelId="{CB944951-5A11-4E3D-9F5D-EA510DF022A4}" type="presOf" srcId="{5BB7E41E-6F35-4FA4-AA57-766925838AF6}" destId="{80C50594-18F3-4062-96AC-865C78D40327}" srcOrd="0" destOrd="0" presId="urn:microsoft.com/office/officeart/2005/8/layout/lProcess3"/>
    <dgm:cxn modelId="{16407538-E2F0-4AFF-AA49-0BE69A529F39}" type="presParOf" srcId="{5D535F81-E4CE-4F72-BEFE-4A17D2CBCA69}" destId="{9EC80956-CF73-49B4-AAAF-53BE6670FFB1}" srcOrd="0" destOrd="0" presId="urn:microsoft.com/office/officeart/2005/8/layout/lProcess3"/>
    <dgm:cxn modelId="{B9D0327D-68BC-4992-B3E2-2783B2A34088}" type="presParOf" srcId="{9EC80956-CF73-49B4-AAAF-53BE6670FFB1}" destId="{26FFE755-58A4-474D-BE74-FCA04FABB001}" srcOrd="0" destOrd="0" presId="urn:microsoft.com/office/officeart/2005/8/layout/lProcess3"/>
    <dgm:cxn modelId="{06138FF2-94F8-43E8-BDEF-87FD446BE855}" type="presParOf" srcId="{5D535F81-E4CE-4F72-BEFE-4A17D2CBCA69}" destId="{8CAADDC9-788A-4381-B828-323DDD9BF380}" srcOrd="1" destOrd="0" presId="urn:microsoft.com/office/officeart/2005/8/layout/lProcess3"/>
    <dgm:cxn modelId="{1BB12B2E-EE15-4F16-B3EE-B719D615D691}" type="presParOf" srcId="{5D535F81-E4CE-4F72-BEFE-4A17D2CBCA69}" destId="{AAE965D5-D9EE-45D4-BF52-F883AE38A959}" srcOrd="2" destOrd="0" presId="urn:microsoft.com/office/officeart/2005/8/layout/lProcess3"/>
    <dgm:cxn modelId="{1CC8E204-6495-4C21-AB81-A9AC0DC77A8F}" type="presParOf" srcId="{AAE965D5-D9EE-45D4-BF52-F883AE38A959}" destId="{80C50594-18F3-4062-96AC-865C78D4032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936139-F989-4A61-BD29-AADC86A1E4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138B48-C934-4A5E-93FF-5DF03054BDA9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"Пункт первой медицинской помощи":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E31542-665A-49A5-A340-7B5B14202EEE}" type="parTrans" cxnId="{FD42D6A1-8861-4578-BB6A-B15EB12C6DDE}">
      <dgm:prSet/>
      <dgm:spPr/>
      <dgm:t>
        <a:bodyPr/>
        <a:lstStyle/>
        <a:p>
          <a:endParaRPr lang="ru-RU"/>
        </a:p>
      </dgm:t>
    </dgm:pt>
    <dgm:pt modelId="{75D52991-6A67-4C1F-B94F-0CC85CA08382}" type="sibTrans" cxnId="{FD42D6A1-8861-4578-BB6A-B15EB12C6DDE}">
      <dgm:prSet/>
      <dgm:spPr/>
      <dgm:t>
        <a:bodyPr/>
        <a:lstStyle/>
        <a:p>
          <a:endParaRPr lang="ru-RU"/>
        </a:p>
      </dgm:t>
    </dgm:pt>
    <dgm:pt modelId="{55A7FAF7-D866-4037-9DDF-EE27C91E94F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Если кто сломает ногу,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80A0A3-B39A-4309-A438-809E743F598E}" type="parTrans" cxnId="{7E453681-F751-45BD-8118-6C7DB8D8F0D9}">
      <dgm:prSet/>
      <dgm:spPr/>
      <dgm:t>
        <a:bodyPr/>
        <a:lstStyle/>
        <a:p>
          <a:endParaRPr lang="ru-RU"/>
        </a:p>
      </dgm:t>
    </dgm:pt>
    <dgm:pt modelId="{A2EADAEE-494B-4E16-B671-17AC47134420}" type="sibTrans" cxnId="{7E453681-F751-45BD-8118-6C7DB8D8F0D9}">
      <dgm:prSet/>
      <dgm:spPr/>
      <dgm:t>
        <a:bodyPr/>
        <a:lstStyle/>
        <a:p>
          <a:endParaRPr lang="ru-RU"/>
        </a:p>
      </dgm:t>
    </dgm:pt>
    <dgm:pt modelId="{B5667CA3-56E1-4887-87E7-B142E10808C2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Здесь врачи всегда помогут.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B5E6EC-DE50-4EE7-8CBF-F2BAF128ACFC}" type="parTrans" cxnId="{F5395274-CC10-4B5F-9831-262BAE8ACB20}">
      <dgm:prSet/>
      <dgm:spPr/>
      <dgm:t>
        <a:bodyPr/>
        <a:lstStyle/>
        <a:p>
          <a:endParaRPr lang="ru-RU"/>
        </a:p>
      </dgm:t>
    </dgm:pt>
    <dgm:pt modelId="{FF991836-A97E-40FB-B2A7-4EC0722271DF}" type="sibTrans" cxnId="{F5395274-CC10-4B5F-9831-262BAE8ACB20}">
      <dgm:prSet/>
      <dgm:spPr/>
      <dgm:t>
        <a:bodyPr/>
        <a:lstStyle/>
        <a:p>
          <a:endParaRPr lang="ru-RU"/>
        </a:p>
      </dgm:t>
    </dgm:pt>
    <dgm:pt modelId="{821D02CB-3531-47FE-9465-72AC23B4CB8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Помощь первую окажут,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9F2CE-CE8D-4B4A-B3DD-84A32F7D32C3}" type="parTrans" cxnId="{E3AFCBD4-0DB0-4309-81AE-1A3FECDB649C}">
      <dgm:prSet/>
      <dgm:spPr/>
      <dgm:t>
        <a:bodyPr/>
        <a:lstStyle/>
        <a:p>
          <a:endParaRPr lang="ru-RU"/>
        </a:p>
      </dgm:t>
    </dgm:pt>
    <dgm:pt modelId="{437D2B1F-EB9C-470A-9E3C-C9BF1A6A3AEF}" type="sibTrans" cxnId="{E3AFCBD4-0DB0-4309-81AE-1A3FECDB649C}">
      <dgm:prSet/>
      <dgm:spPr/>
      <dgm:t>
        <a:bodyPr/>
        <a:lstStyle/>
        <a:p>
          <a:endParaRPr lang="ru-RU"/>
        </a:p>
      </dgm:t>
    </dgm:pt>
    <dgm:pt modelId="{8D8EA451-AB0E-4200-B95A-D03872A0FD63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Где лечиться дальше, скажут.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C16104-EF10-4E2B-B649-20C799FEDC20}" type="parTrans" cxnId="{4DE00C26-2EBC-4230-8FFA-3D79C36E8D40}">
      <dgm:prSet/>
      <dgm:spPr/>
      <dgm:t>
        <a:bodyPr/>
        <a:lstStyle/>
        <a:p>
          <a:endParaRPr lang="ru-RU"/>
        </a:p>
      </dgm:t>
    </dgm:pt>
    <dgm:pt modelId="{C52FEEF0-9A64-4211-B1EE-AB08F3167022}" type="sibTrans" cxnId="{4DE00C26-2EBC-4230-8FFA-3D79C36E8D40}">
      <dgm:prSet/>
      <dgm:spPr/>
      <dgm:t>
        <a:bodyPr/>
        <a:lstStyle/>
        <a:p>
          <a:endParaRPr lang="ru-RU"/>
        </a:p>
      </dgm:t>
    </dgm:pt>
    <dgm:pt modelId="{A4DE87E7-46EF-4457-ACD0-1A235F931956}" type="pres">
      <dgm:prSet presAssocID="{BA936139-F989-4A61-BD29-AADC86A1E4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71F57D-F08A-49CC-9F82-32F044CADEC8}" type="pres">
      <dgm:prSet presAssocID="{0E138B48-C934-4A5E-93FF-5DF03054BDA9}" presName="parentText" presStyleLbl="node1" presStyleIdx="0" presStyleCnt="5" custScaleY="1807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0D805F-828C-4355-BE95-9B2EF5E97CE5}" type="pres">
      <dgm:prSet presAssocID="{75D52991-6A67-4C1F-B94F-0CC85CA08382}" presName="spacer" presStyleCnt="0"/>
      <dgm:spPr/>
    </dgm:pt>
    <dgm:pt modelId="{4DB2BE37-CE31-49DE-A377-D7FCF5996656}" type="pres">
      <dgm:prSet presAssocID="{55A7FAF7-D866-4037-9DDF-EE27C91E94F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FA149C-0037-450E-90F0-A4FA5E6DAAE1}" type="pres">
      <dgm:prSet presAssocID="{A2EADAEE-494B-4E16-B671-17AC47134420}" presName="spacer" presStyleCnt="0"/>
      <dgm:spPr/>
    </dgm:pt>
    <dgm:pt modelId="{ADDB9DF9-1278-4442-8F6B-73488626BDFB}" type="pres">
      <dgm:prSet presAssocID="{B5667CA3-56E1-4887-87E7-B142E10808C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AAF48-3203-4D3F-AC6B-3FAFFF4C330C}" type="pres">
      <dgm:prSet presAssocID="{FF991836-A97E-40FB-B2A7-4EC0722271DF}" presName="spacer" presStyleCnt="0"/>
      <dgm:spPr/>
    </dgm:pt>
    <dgm:pt modelId="{353CAABB-E4D8-4C9C-B09F-30C0C5D18A88}" type="pres">
      <dgm:prSet presAssocID="{821D02CB-3531-47FE-9465-72AC23B4CB8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5E5B7-D4BE-49A1-8B42-53DD7EF1641E}" type="pres">
      <dgm:prSet presAssocID="{437D2B1F-EB9C-470A-9E3C-C9BF1A6A3AEF}" presName="spacer" presStyleCnt="0"/>
      <dgm:spPr/>
    </dgm:pt>
    <dgm:pt modelId="{2A68D6AE-7B05-4179-9E71-E3E90DBE4675}" type="pres">
      <dgm:prSet presAssocID="{8D8EA451-AB0E-4200-B95A-D03872A0FD6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12B0F0-21C3-492D-A1B8-7BC56AB4535F}" type="presOf" srcId="{B5667CA3-56E1-4887-87E7-B142E10808C2}" destId="{ADDB9DF9-1278-4442-8F6B-73488626BDFB}" srcOrd="0" destOrd="0" presId="urn:microsoft.com/office/officeart/2005/8/layout/vList2"/>
    <dgm:cxn modelId="{7B05268B-3F4B-4110-9583-F3D4216203E8}" type="presOf" srcId="{BA936139-F989-4A61-BD29-AADC86A1E4B1}" destId="{A4DE87E7-46EF-4457-ACD0-1A235F931956}" srcOrd="0" destOrd="0" presId="urn:microsoft.com/office/officeart/2005/8/layout/vList2"/>
    <dgm:cxn modelId="{2487A95A-F69C-4E39-B555-A70152F125F7}" type="presOf" srcId="{8D8EA451-AB0E-4200-B95A-D03872A0FD63}" destId="{2A68D6AE-7B05-4179-9E71-E3E90DBE4675}" srcOrd="0" destOrd="0" presId="urn:microsoft.com/office/officeart/2005/8/layout/vList2"/>
    <dgm:cxn modelId="{48CD23B8-6413-47CA-AB88-D8C8586067CD}" type="presOf" srcId="{55A7FAF7-D866-4037-9DDF-EE27C91E94F7}" destId="{4DB2BE37-CE31-49DE-A377-D7FCF5996656}" srcOrd="0" destOrd="0" presId="urn:microsoft.com/office/officeart/2005/8/layout/vList2"/>
    <dgm:cxn modelId="{7E453681-F751-45BD-8118-6C7DB8D8F0D9}" srcId="{BA936139-F989-4A61-BD29-AADC86A1E4B1}" destId="{55A7FAF7-D866-4037-9DDF-EE27C91E94F7}" srcOrd="1" destOrd="0" parTransId="{1980A0A3-B39A-4309-A438-809E743F598E}" sibTransId="{A2EADAEE-494B-4E16-B671-17AC47134420}"/>
    <dgm:cxn modelId="{911EBFC5-E8C7-4177-ABE5-C2FAA82E6E45}" type="presOf" srcId="{821D02CB-3531-47FE-9465-72AC23B4CB8D}" destId="{353CAABB-E4D8-4C9C-B09F-30C0C5D18A88}" srcOrd="0" destOrd="0" presId="urn:microsoft.com/office/officeart/2005/8/layout/vList2"/>
    <dgm:cxn modelId="{E3AFCBD4-0DB0-4309-81AE-1A3FECDB649C}" srcId="{BA936139-F989-4A61-BD29-AADC86A1E4B1}" destId="{821D02CB-3531-47FE-9465-72AC23B4CB8D}" srcOrd="3" destOrd="0" parTransId="{2EC9F2CE-CE8D-4B4A-B3DD-84A32F7D32C3}" sibTransId="{437D2B1F-EB9C-470A-9E3C-C9BF1A6A3AEF}"/>
    <dgm:cxn modelId="{F5395274-CC10-4B5F-9831-262BAE8ACB20}" srcId="{BA936139-F989-4A61-BD29-AADC86A1E4B1}" destId="{B5667CA3-56E1-4887-87E7-B142E10808C2}" srcOrd="2" destOrd="0" parTransId="{ACB5E6EC-DE50-4EE7-8CBF-F2BAF128ACFC}" sibTransId="{FF991836-A97E-40FB-B2A7-4EC0722271DF}"/>
    <dgm:cxn modelId="{74E83E9A-4FDE-4CC2-A533-97E88AB0B3FC}" type="presOf" srcId="{0E138B48-C934-4A5E-93FF-5DF03054BDA9}" destId="{9171F57D-F08A-49CC-9F82-32F044CADEC8}" srcOrd="0" destOrd="0" presId="urn:microsoft.com/office/officeart/2005/8/layout/vList2"/>
    <dgm:cxn modelId="{4DE00C26-2EBC-4230-8FFA-3D79C36E8D40}" srcId="{BA936139-F989-4A61-BD29-AADC86A1E4B1}" destId="{8D8EA451-AB0E-4200-B95A-D03872A0FD63}" srcOrd="4" destOrd="0" parTransId="{76C16104-EF10-4E2B-B649-20C799FEDC20}" sibTransId="{C52FEEF0-9A64-4211-B1EE-AB08F3167022}"/>
    <dgm:cxn modelId="{FD42D6A1-8861-4578-BB6A-B15EB12C6DDE}" srcId="{BA936139-F989-4A61-BD29-AADC86A1E4B1}" destId="{0E138B48-C934-4A5E-93FF-5DF03054BDA9}" srcOrd="0" destOrd="0" parTransId="{FBE31542-665A-49A5-A340-7B5B14202EEE}" sibTransId="{75D52991-6A67-4C1F-B94F-0CC85CA08382}"/>
    <dgm:cxn modelId="{F257D636-A4D9-4A6F-8BA2-F5E09B71F82B}" type="presParOf" srcId="{A4DE87E7-46EF-4457-ACD0-1A235F931956}" destId="{9171F57D-F08A-49CC-9F82-32F044CADEC8}" srcOrd="0" destOrd="0" presId="urn:microsoft.com/office/officeart/2005/8/layout/vList2"/>
    <dgm:cxn modelId="{22276861-53A8-4B5D-92F2-0A44202FACA7}" type="presParOf" srcId="{A4DE87E7-46EF-4457-ACD0-1A235F931956}" destId="{690D805F-828C-4355-BE95-9B2EF5E97CE5}" srcOrd="1" destOrd="0" presId="urn:microsoft.com/office/officeart/2005/8/layout/vList2"/>
    <dgm:cxn modelId="{820A5CEE-1ACA-4FC7-9A63-A8F284FE3342}" type="presParOf" srcId="{A4DE87E7-46EF-4457-ACD0-1A235F931956}" destId="{4DB2BE37-CE31-49DE-A377-D7FCF5996656}" srcOrd="2" destOrd="0" presId="urn:microsoft.com/office/officeart/2005/8/layout/vList2"/>
    <dgm:cxn modelId="{0DFFA875-FDF3-42DB-819E-C6C50907581E}" type="presParOf" srcId="{A4DE87E7-46EF-4457-ACD0-1A235F931956}" destId="{A0FA149C-0037-450E-90F0-A4FA5E6DAAE1}" srcOrd="3" destOrd="0" presId="urn:microsoft.com/office/officeart/2005/8/layout/vList2"/>
    <dgm:cxn modelId="{C1082682-E9F1-4229-B981-73F000A4E370}" type="presParOf" srcId="{A4DE87E7-46EF-4457-ACD0-1A235F931956}" destId="{ADDB9DF9-1278-4442-8F6B-73488626BDFB}" srcOrd="4" destOrd="0" presId="urn:microsoft.com/office/officeart/2005/8/layout/vList2"/>
    <dgm:cxn modelId="{C1F51F35-304C-4E85-85BB-30CA569C85CF}" type="presParOf" srcId="{A4DE87E7-46EF-4457-ACD0-1A235F931956}" destId="{0C0AAF48-3203-4D3F-AC6B-3FAFFF4C330C}" srcOrd="5" destOrd="0" presId="urn:microsoft.com/office/officeart/2005/8/layout/vList2"/>
    <dgm:cxn modelId="{F957E03D-98D9-4860-86A5-73BCD106FF6D}" type="presParOf" srcId="{A4DE87E7-46EF-4457-ACD0-1A235F931956}" destId="{353CAABB-E4D8-4C9C-B09F-30C0C5D18A88}" srcOrd="6" destOrd="0" presId="urn:microsoft.com/office/officeart/2005/8/layout/vList2"/>
    <dgm:cxn modelId="{7D3178D2-12F5-4F0C-9D69-5E77BDF7F0A7}" type="presParOf" srcId="{A4DE87E7-46EF-4457-ACD0-1A235F931956}" destId="{1D05E5B7-D4BE-49A1-8B42-53DD7EF1641E}" srcOrd="7" destOrd="0" presId="urn:microsoft.com/office/officeart/2005/8/layout/vList2"/>
    <dgm:cxn modelId="{79F3AF06-6692-4DFA-8AB0-C4567B46E548}" type="presParOf" srcId="{A4DE87E7-46EF-4457-ACD0-1A235F931956}" destId="{2A68D6AE-7B05-4179-9E71-E3E90DBE467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70A5323-7EFA-48E9-AFE2-52D26A88A3F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AC987F-D23C-414E-AB35-AF37D9EA7D95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Можно ли играть вблизи проезжей части?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66DA81-46F8-4CFD-84E9-C8E4724B0BAB}" type="parTrans" cxnId="{DA0EDA50-15E5-4930-BE90-B3387A9886B2}">
      <dgm:prSet/>
      <dgm:spPr/>
      <dgm:t>
        <a:bodyPr/>
        <a:lstStyle/>
        <a:p>
          <a:endParaRPr lang="ru-RU"/>
        </a:p>
      </dgm:t>
    </dgm:pt>
    <dgm:pt modelId="{008D65F5-7389-4A5A-A59F-2C97ECCD8587}" type="sibTrans" cxnId="{DA0EDA50-15E5-4930-BE90-B3387A9886B2}">
      <dgm:prSet/>
      <dgm:spPr/>
      <dgm:t>
        <a:bodyPr/>
        <a:lstStyle/>
        <a:p>
          <a:endParaRPr lang="ru-RU"/>
        </a:p>
      </dgm:t>
    </dgm:pt>
    <dgm:pt modelId="{E16B6722-1F50-4847-84A3-165988CBF88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Нет, это тоже опасно.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1BFA14-AC75-4ADB-B464-27BCC7D8D124}" type="parTrans" cxnId="{709A3920-F4BD-40F9-81FB-AFD8CD6894DE}">
      <dgm:prSet/>
      <dgm:spPr/>
      <dgm:t>
        <a:bodyPr/>
        <a:lstStyle/>
        <a:p>
          <a:endParaRPr lang="ru-RU"/>
        </a:p>
      </dgm:t>
    </dgm:pt>
    <dgm:pt modelId="{C86B8464-A3C5-4795-A06E-7CCC4BCEE146}" type="sibTrans" cxnId="{709A3920-F4BD-40F9-81FB-AFD8CD6894DE}">
      <dgm:prSet/>
      <dgm:spPr/>
      <dgm:t>
        <a:bodyPr/>
        <a:lstStyle/>
        <a:p>
          <a:endParaRPr lang="ru-RU"/>
        </a:p>
      </dgm:t>
    </dgm:pt>
    <dgm:pt modelId="{FC9BBF49-E218-4FF9-A15E-78D3D4895D2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Какие неожиданности могут случиться с вами на улице?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2981FE-7261-42A7-B8BC-56569A89904D}" type="parTrans" cxnId="{853E5C83-5EF2-4006-8E37-850511A5F07C}">
      <dgm:prSet/>
      <dgm:spPr/>
      <dgm:t>
        <a:bodyPr/>
        <a:lstStyle/>
        <a:p>
          <a:endParaRPr lang="ru-RU"/>
        </a:p>
      </dgm:t>
    </dgm:pt>
    <dgm:pt modelId="{1C77E1C5-71BE-4B46-B4F4-BEBDA73ADB1C}" type="sibTrans" cxnId="{853E5C83-5EF2-4006-8E37-850511A5F07C}">
      <dgm:prSet/>
      <dgm:spPr/>
      <dgm:t>
        <a:bodyPr/>
        <a:lstStyle/>
        <a:p>
          <a:endParaRPr lang="ru-RU"/>
        </a:p>
      </dgm:t>
    </dgm:pt>
    <dgm:pt modelId="{1BD0BD19-261A-4DF6-B38F-8232645C437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Можно попасть под машину, когда бежишь за мячом.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F4F3F9-4080-481A-ADEE-166B8A8C2296}" type="parTrans" cxnId="{3B462EC0-538A-4FF8-9BE4-44F3C465F34B}">
      <dgm:prSet/>
      <dgm:spPr/>
      <dgm:t>
        <a:bodyPr/>
        <a:lstStyle/>
        <a:p>
          <a:endParaRPr lang="ru-RU"/>
        </a:p>
      </dgm:t>
    </dgm:pt>
    <dgm:pt modelId="{17BBF19A-983D-4672-9F57-D457EB4C0F5E}" type="sibTrans" cxnId="{3B462EC0-538A-4FF8-9BE4-44F3C465F34B}">
      <dgm:prSet/>
      <dgm:spPr/>
      <dgm:t>
        <a:bodyPr/>
        <a:lstStyle/>
        <a:p>
          <a:endParaRPr lang="ru-RU"/>
        </a:p>
      </dgm:t>
    </dgm:pt>
    <dgm:pt modelId="{99F65037-6C74-4986-9097-968B7019DB4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Где нужно играть?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B5E882-9D1F-414E-95C7-A697972867E7}" type="parTrans" cxnId="{10904F77-AFFA-4C46-8615-41062EFF651C}">
      <dgm:prSet/>
      <dgm:spPr/>
      <dgm:t>
        <a:bodyPr/>
        <a:lstStyle/>
        <a:p>
          <a:endParaRPr lang="ru-RU"/>
        </a:p>
      </dgm:t>
    </dgm:pt>
    <dgm:pt modelId="{3AE70A7F-AC55-4AD0-87E3-630E2627407F}" type="sibTrans" cxnId="{10904F77-AFFA-4C46-8615-41062EFF651C}">
      <dgm:prSet/>
      <dgm:spPr/>
      <dgm:t>
        <a:bodyPr/>
        <a:lstStyle/>
        <a:p>
          <a:endParaRPr lang="ru-RU"/>
        </a:p>
      </dgm:t>
    </dgm:pt>
    <dgm:pt modelId="{29661387-CD2A-4480-BC17-0DF270AD8799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Играть нужно в установленных местах – на детских площадках. - Можно играть во дворе?</a:t>
          </a:r>
          <a:b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Во дворе играть можно тоже на специальных детских площадках.</a:t>
          </a:r>
          <a:b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А где нельзя играть?</a:t>
          </a:r>
          <a:b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Там, где въезд во двор и движение транспорта особенно быстрое.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9C5C2E-B4F5-4282-9BF2-28205CBB0AC7}" type="parTrans" cxnId="{4F382753-5A47-4E3B-9F9C-7081A14DAFDF}">
      <dgm:prSet/>
      <dgm:spPr/>
      <dgm:t>
        <a:bodyPr/>
        <a:lstStyle/>
        <a:p>
          <a:endParaRPr lang="ru-RU"/>
        </a:p>
      </dgm:t>
    </dgm:pt>
    <dgm:pt modelId="{E3527C39-C110-4699-A267-3A838EED67D8}" type="sibTrans" cxnId="{4F382753-5A47-4E3B-9F9C-7081A14DAFDF}">
      <dgm:prSet/>
      <dgm:spPr/>
      <dgm:t>
        <a:bodyPr/>
        <a:lstStyle/>
        <a:p>
          <a:endParaRPr lang="ru-RU"/>
        </a:p>
      </dgm:t>
    </dgm:pt>
    <dgm:pt modelId="{D16EC40F-020D-4779-9E3B-DD3FAF838964}" type="pres">
      <dgm:prSet presAssocID="{E70A5323-7EFA-48E9-AFE2-52D26A88A3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BD88F1-A8E8-45ED-AEB0-FBD472B59570}" type="pres">
      <dgm:prSet presAssocID="{6BAC987F-D23C-414E-AB35-AF37D9EA7D95}" presName="parentText" presStyleLbl="node1" presStyleIdx="0" presStyleCnt="6" custScaleY="1030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E12B7-660E-4BF5-B59F-5616E512DB4A}" type="pres">
      <dgm:prSet presAssocID="{008D65F5-7389-4A5A-A59F-2C97ECCD8587}" presName="spacer" presStyleCnt="0"/>
      <dgm:spPr/>
    </dgm:pt>
    <dgm:pt modelId="{9015720D-6F75-45A3-AE02-E944D9BA24F8}" type="pres">
      <dgm:prSet presAssocID="{E16B6722-1F50-4847-84A3-165988CBF888}" presName="parentText" presStyleLbl="node1" presStyleIdx="1" presStyleCnt="6" custScaleY="712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08DC61-A062-4E86-B1A1-6EE3307FA202}" type="pres">
      <dgm:prSet presAssocID="{C86B8464-A3C5-4795-A06E-7CCC4BCEE146}" presName="spacer" presStyleCnt="0"/>
      <dgm:spPr/>
    </dgm:pt>
    <dgm:pt modelId="{5CB376A3-27C3-4BEA-B9C3-6AF1EDD922A6}" type="pres">
      <dgm:prSet presAssocID="{FC9BBF49-E218-4FF9-A15E-78D3D4895D27}" presName="parentText" presStyleLbl="node1" presStyleIdx="2" presStyleCnt="6" custScaleY="734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442FA-3615-4768-BCC6-FE4C6438A471}" type="pres">
      <dgm:prSet presAssocID="{1C77E1C5-71BE-4B46-B4F4-BEBDA73ADB1C}" presName="spacer" presStyleCnt="0"/>
      <dgm:spPr/>
    </dgm:pt>
    <dgm:pt modelId="{E12E4E73-874D-4AEE-AF4B-8C5B8E2A4558}" type="pres">
      <dgm:prSet presAssocID="{1BD0BD19-261A-4DF6-B38F-8232645C4372}" presName="parentText" presStyleLbl="node1" presStyleIdx="3" presStyleCnt="6" custScaleY="757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05595-711C-483A-9F7E-365EF5E85FBD}" type="pres">
      <dgm:prSet presAssocID="{17BBF19A-983D-4672-9F57-D457EB4C0F5E}" presName="spacer" presStyleCnt="0"/>
      <dgm:spPr/>
    </dgm:pt>
    <dgm:pt modelId="{4ACDBEB6-BFCD-4719-B2A5-D5D2B64451BE}" type="pres">
      <dgm:prSet presAssocID="{99F65037-6C74-4986-9097-968B7019DB46}" presName="parentText" presStyleLbl="node1" presStyleIdx="4" presStyleCnt="6" custScaleY="670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0FA27-7683-41DF-BDE3-92189510BFA7}" type="pres">
      <dgm:prSet presAssocID="{3AE70A7F-AC55-4AD0-87E3-630E2627407F}" presName="spacer" presStyleCnt="0"/>
      <dgm:spPr/>
    </dgm:pt>
    <dgm:pt modelId="{09714053-FCCD-4170-873D-C58655D22A9B}" type="pres">
      <dgm:prSet presAssocID="{29661387-CD2A-4480-BC17-0DF270AD8799}" presName="parentText" presStyleLbl="node1" presStyleIdx="5" presStyleCnt="6" custScaleY="147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B65433-556C-4B1F-AE91-04BC282C5C7F}" type="presOf" srcId="{29661387-CD2A-4480-BC17-0DF270AD8799}" destId="{09714053-FCCD-4170-873D-C58655D22A9B}" srcOrd="0" destOrd="0" presId="urn:microsoft.com/office/officeart/2005/8/layout/vList2"/>
    <dgm:cxn modelId="{85678F35-52C1-4E4A-AC9B-9DE1ECAF23AA}" type="presOf" srcId="{E16B6722-1F50-4847-84A3-165988CBF888}" destId="{9015720D-6F75-45A3-AE02-E944D9BA24F8}" srcOrd="0" destOrd="0" presId="urn:microsoft.com/office/officeart/2005/8/layout/vList2"/>
    <dgm:cxn modelId="{DA0EDA50-15E5-4930-BE90-B3387A9886B2}" srcId="{E70A5323-7EFA-48E9-AFE2-52D26A88A3F7}" destId="{6BAC987F-D23C-414E-AB35-AF37D9EA7D95}" srcOrd="0" destOrd="0" parTransId="{1B66DA81-46F8-4CFD-84E9-C8E4724B0BAB}" sibTransId="{008D65F5-7389-4A5A-A59F-2C97ECCD8587}"/>
    <dgm:cxn modelId="{A09DC727-7D63-4242-8557-E13DFD766193}" type="presOf" srcId="{E70A5323-7EFA-48E9-AFE2-52D26A88A3F7}" destId="{D16EC40F-020D-4779-9E3B-DD3FAF838964}" srcOrd="0" destOrd="0" presId="urn:microsoft.com/office/officeart/2005/8/layout/vList2"/>
    <dgm:cxn modelId="{10904F77-AFFA-4C46-8615-41062EFF651C}" srcId="{E70A5323-7EFA-48E9-AFE2-52D26A88A3F7}" destId="{99F65037-6C74-4986-9097-968B7019DB46}" srcOrd="4" destOrd="0" parTransId="{B4B5E882-9D1F-414E-95C7-A697972867E7}" sibTransId="{3AE70A7F-AC55-4AD0-87E3-630E2627407F}"/>
    <dgm:cxn modelId="{709A3920-F4BD-40F9-81FB-AFD8CD6894DE}" srcId="{E70A5323-7EFA-48E9-AFE2-52D26A88A3F7}" destId="{E16B6722-1F50-4847-84A3-165988CBF888}" srcOrd="1" destOrd="0" parTransId="{AE1BFA14-AC75-4ADB-B464-27BCC7D8D124}" sibTransId="{C86B8464-A3C5-4795-A06E-7CCC4BCEE146}"/>
    <dgm:cxn modelId="{E10AC6F7-A249-4E17-BF04-BCD6C9A727BB}" type="presOf" srcId="{99F65037-6C74-4986-9097-968B7019DB46}" destId="{4ACDBEB6-BFCD-4719-B2A5-D5D2B64451BE}" srcOrd="0" destOrd="0" presId="urn:microsoft.com/office/officeart/2005/8/layout/vList2"/>
    <dgm:cxn modelId="{4F382753-5A47-4E3B-9F9C-7081A14DAFDF}" srcId="{E70A5323-7EFA-48E9-AFE2-52D26A88A3F7}" destId="{29661387-CD2A-4480-BC17-0DF270AD8799}" srcOrd="5" destOrd="0" parTransId="{B69C5C2E-B4F5-4282-9BF2-28205CBB0AC7}" sibTransId="{E3527C39-C110-4699-A267-3A838EED67D8}"/>
    <dgm:cxn modelId="{0D1677C7-4234-42F1-BD95-316FAAD8E42D}" type="presOf" srcId="{FC9BBF49-E218-4FF9-A15E-78D3D4895D27}" destId="{5CB376A3-27C3-4BEA-B9C3-6AF1EDD922A6}" srcOrd="0" destOrd="0" presId="urn:microsoft.com/office/officeart/2005/8/layout/vList2"/>
    <dgm:cxn modelId="{853E5C83-5EF2-4006-8E37-850511A5F07C}" srcId="{E70A5323-7EFA-48E9-AFE2-52D26A88A3F7}" destId="{FC9BBF49-E218-4FF9-A15E-78D3D4895D27}" srcOrd="2" destOrd="0" parTransId="{BF2981FE-7261-42A7-B8BC-56569A89904D}" sibTransId="{1C77E1C5-71BE-4B46-B4F4-BEBDA73ADB1C}"/>
    <dgm:cxn modelId="{AB87E1C3-6D22-436E-B9A5-EF3EEA516E67}" type="presOf" srcId="{6BAC987F-D23C-414E-AB35-AF37D9EA7D95}" destId="{5FBD88F1-A8E8-45ED-AEB0-FBD472B59570}" srcOrd="0" destOrd="0" presId="urn:microsoft.com/office/officeart/2005/8/layout/vList2"/>
    <dgm:cxn modelId="{3B462EC0-538A-4FF8-9BE4-44F3C465F34B}" srcId="{E70A5323-7EFA-48E9-AFE2-52D26A88A3F7}" destId="{1BD0BD19-261A-4DF6-B38F-8232645C4372}" srcOrd="3" destOrd="0" parTransId="{71F4F3F9-4080-481A-ADEE-166B8A8C2296}" sibTransId="{17BBF19A-983D-4672-9F57-D457EB4C0F5E}"/>
    <dgm:cxn modelId="{DE79B741-3F70-4F22-866F-7FBBEBB74884}" type="presOf" srcId="{1BD0BD19-261A-4DF6-B38F-8232645C4372}" destId="{E12E4E73-874D-4AEE-AF4B-8C5B8E2A4558}" srcOrd="0" destOrd="0" presId="urn:microsoft.com/office/officeart/2005/8/layout/vList2"/>
    <dgm:cxn modelId="{F0E7DD5C-6EB5-4D88-B5A4-408921A39796}" type="presParOf" srcId="{D16EC40F-020D-4779-9E3B-DD3FAF838964}" destId="{5FBD88F1-A8E8-45ED-AEB0-FBD472B59570}" srcOrd="0" destOrd="0" presId="urn:microsoft.com/office/officeart/2005/8/layout/vList2"/>
    <dgm:cxn modelId="{AD1ABA4F-DCEE-40C9-904C-5B65DE36BD25}" type="presParOf" srcId="{D16EC40F-020D-4779-9E3B-DD3FAF838964}" destId="{3BFE12B7-660E-4BF5-B59F-5616E512DB4A}" srcOrd="1" destOrd="0" presId="urn:microsoft.com/office/officeart/2005/8/layout/vList2"/>
    <dgm:cxn modelId="{5000CD63-D43C-4835-AA58-4EBBC4BAA767}" type="presParOf" srcId="{D16EC40F-020D-4779-9E3B-DD3FAF838964}" destId="{9015720D-6F75-45A3-AE02-E944D9BA24F8}" srcOrd="2" destOrd="0" presId="urn:microsoft.com/office/officeart/2005/8/layout/vList2"/>
    <dgm:cxn modelId="{21D2E772-A6A7-4C20-82D1-22A4A3284B76}" type="presParOf" srcId="{D16EC40F-020D-4779-9E3B-DD3FAF838964}" destId="{0608DC61-A062-4E86-B1A1-6EE3307FA202}" srcOrd="3" destOrd="0" presId="urn:microsoft.com/office/officeart/2005/8/layout/vList2"/>
    <dgm:cxn modelId="{5C365C22-21F3-4875-89FE-54ADD65A00A5}" type="presParOf" srcId="{D16EC40F-020D-4779-9E3B-DD3FAF838964}" destId="{5CB376A3-27C3-4BEA-B9C3-6AF1EDD922A6}" srcOrd="4" destOrd="0" presId="urn:microsoft.com/office/officeart/2005/8/layout/vList2"/>
    <dgm:cxn modelId="{C32F4BBB-BAD3-4C35-ABFF-74E65BFCF345}" type="presParOf" srcId="{D16EC40F-020D-4779-9E3B-DD3FAF838964}" destId="{94F442FA-3615-4768-BCC6-FE4C6438A471}" srcOrd="5" destOrd="0" presId="urn:microsoft.com/office/officeart/2005/8/layout/vList2"/>
    <dgm:cxn modelId="{88130943-FB84-4533-80AA-639F931C2CB2}" type="presParOf" srcId="{D16EC40F-020D-4779-9E3B-DD3FAF838964}" destId="{E12E4E73-874D-4AEE-AF4B-8C5B8E2A4558}" srcOrd="6" destOrd="0" presId="urn:microsoft.com/office/officeart/2005/8/layout/vList2"/>
    <dgm:cxn modelId="{889B85E9-A93E-40EF-B190-387BB3CB979C}" type="presParOf" srcId="{D16EC40F-020D-4779-9E3B-DD3FAF838964}" destId="{B4505595-711C-483A-9F7E-365EF5E85FBD}" srcOrd="7" destOrd="0" presId="urn:microsoft.com/office/officeart/2005/8/layout/vList2"/>
    <dgm:cxn modelId="{37B0B0C4-21FD-4882-A73C-0C90A319B72E}" type="presParOf" srcId="{D16EC40F-020D-4779-9E3B-DD3FAF838964}" destId="{4ACDBEB6-BFCD-4719-B2A5-D5D2B64451BE}" srcOrd="8" destOrd="0" presId="urn:microsoft.com/office/officeart/2005/8/layout/vList2"/>
    <dgm:cxn modelId="{2908E0DF-6326-4BD6-A17F-4ED6B7C42CDE}" type="presParOf" srcId="{D16EC40F-020D-4779-9E3B-DD3FAF838964}" destId="{EE10FA27-7683-41DF-BDE3-92189510BFA7}" srcOrd="9" destOrd="0" presId="urn:microsoft.com/office/officeart/2005/8/layout/vList2"/>
    <dgm:cxn modelId="{6AE327EE-F266-4080-8A76-545C02EBEED1}" type="presParOf" srcId="{D16EC40F-020D-4779-9E3B-DD3FAF838964}" destId="{09714053-FCCD-4170-873D-C58655D22A9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EE7F87-1FBC-40A8-8D7D-FB2193F7FA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0AEB1E-C12B-4B7D-B41B-A2AD19B7B4E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Делаем ребятам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Предостережение: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Выучите срочно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 движения,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Чтоб не волновались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Каждый день родители,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Чтоб спокойно мчались 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Улицей водители!</a:t>
          </a:r>
          <a:b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</a:t>
          </a:r>
          <a:r>
            <a: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Ю. Яковлев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C83C79-88F2-4196-B64B-64334F030D81}" type="parTrans" cxnId="{9F8C9407-00A9-4A4B-AB91-D61E9F6A68A1}">
      <dgm:prSet/>
      <dgm:spPr/>
      <dgm:t>
        <a:bodyPr/>
        <a:lstStyle/>
        <a:p>
          <a:endParaRPr lang="ru-RU"/>
        </a:p>
      </dgm:t>
    </dgm:pt>
    <dgm:pt modelId="{F9E4D61F-77C1-4ABE-AE9D-D6CFB31AAB09}" type="sibTrans" cxnId="{9F8C9407-00A9-4A4B-AB91-D61E9F6A68A1}">
      <dgm:prSet/>
      <dgm:spPr/>
      <dgm:t>
        <a:bodyPr/>
        <a:lstStyle/>
        <a:p>
          <a:endParaRPr lang="ru-RU"/>
        </a:p>
      </dgm:t>
    </dgm:pt>
    <dgm:pt modelId="{7C666693-E766-4761-A5A1-CF2A90BEA5AD}" type="pres">
      <dgm:prSet presAssocID="{C1EE7F87-1FBC-40A8-8D7D-FB2193F7FA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985C03-9F9E-4404-8FEC-F2E0376E5705}" type="pres">
      <dgm:prSet presAssocID="{730AEB1E-C12B-4B7D-B41B-A2AD19B7B4E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DEDDE7-3AC3-43F1-AF4E-C21183FC18D1}" type="presOf" srcId="{730AEB1E-C12B-4B7D-B41B-A2AD19B7B4E7}" destId="{96985C03-9F9E-4404-8FEC-F2E0376E5705}" srcOrd="0" destOrd="0" presId="urn:microsoft.com/office/officeart/2005/8/layout/vList2"/>
    <dgm:cxn modelId="{72EBD507-4953-4296-AB8D-11F165F0CC05}" type="presOf" srcId="{C1EE7F87-1FBC-40A8-8D7D-FB2193F7FA2A}" destId="{7C666693-E766-4761-A5A1-CF2A90BEA5AD}" srcOrd="0" destOrd="0" presId="urn:microsoft.com/office/officeart/2005/8/layout/vList2"/>
    <dgm:cxn modelId="{9F8C9407-00A9-4A4B-AB91-D61E9F6A68A1}" srcId="{C1EE7F87-1FBC-40A8-8D7D-FB2193F7FA2A}" destId="{730AEB1E-C12B-4B7D-B41B-A2AD19B7B4E7}" srcOrd="0" destOrd="0" parTransId="{C3C83C79-88F2-4196-B64B-64334F030D81}" sibTransId="{F9E4D61F-77C1-4ABE-AE9D-D6CFB31AAB09}"/>
    <dgm:cxn modelId="{8CF883A8-1B61-4BF3-9D97-02A3EF920FC2}" type="presParOf" srcId="{7C666693-E766-4761-A5A1-CF2A90BEA5AD}" destId="{96985C03-9F9E-4404-8FEC-F2E0376E570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629A4B-DD13-405A-8B41-BC3BC3331DB8}">
      <dsp:nvSpPr>
        <dsp:cNvPr id="0" name=""/>
        <dsp:cNvSpPr/>
      </dsp:nvSpPr>
      <dsp:spPr>
        <a:xfrm>
          <a:off x="1418" y="0"/>
          <a:ext cx="1625108" cy="626469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"Подземный пешеходный переход":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8" y="2505878"/>
        <a:ext cx="1625108" cy="2505878"/>
      </dsp:txXfrm>
    </dsp:sp>
    <dsp:sp modelId="{18CD8276-A10F-4E58-9B79-B640ADD2BA3A}">
      <dsp:nvSpPr>
        <dsp:cNvPr id="0" name=""/>
        <dsp:cNvSpPr/>
      </dsp:nvSpPr>
      <dsp:spPr>
        <a:xfrm>
          <a:off x="50172" y="1396089"/>
          <a:ext cx="1527602" cy="4572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BA3366C-60D3-4411-8435-B5337D54DCC0}">
      <dsp:nvSpPr>
        <dsp:cNvPr id="0" name=""/>
        <dsp:cNvSpPr/>
      </dsp:nvSpPr>
      <dsp:spPr>
        <a:xfrm>
          <a:off x="1675280" y="0"/>
          <a:ext cx="1625108" cy="6264695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Знает каждый пешеход</a:t>
          </a:r>
          <a:b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 подземный этот ход.</a:t>
          </a:r>
          <a:b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Город он не украшает,</a:t>
          </a:r>
          <a:b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 машинам не мешает!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5280" y="2505878"/>
        <a:ext cx="1625108" cy="2505878"/>
      </dsp:txXfrm>
    </dsp:sp>
    <dsp:sp modelId="{E0893FEB-B869-4BD4-AA25-42A4D5833F8F}">
      <dsp:nvSpPr>
        <dsp:cNvPr id="0" name=""/>
        <dsp:cNvSpPr/>
      </dsp:nvSpPr>
      <dsp:spPr>
        <a:xfrm flipV="1">
          <a:off x="1724033" y="1368156"/>
          <a:ext cx="1527602" cy="101595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849E3965-CDC9-4D51-8F9F-446B16773947}">
      <dsp:nvSpPr>
        <dsp:cNvPr id="0" name=""/>
        <dsp:cNvSpPr/>
      </dsp:nvSpPr>
      <dsp:spPr>
        <a:xfrm>
          <a:off x="132072" y="5011756"/>
          <a:ext cx="3037663" cy="93970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21BE0-14F2-47D2-995C-D2AA29F25DFE}">
      <dsp:nvSpPr>
        <dsp:cNvPr id="0" name=""/>
        <dsp:cNvSpPr/>
      </dsp:nvSpPr>
      <dsp:spPr>
        <a:xfrm>
          <a:off x="0" y="4361079"/>
          <a:ext cx="4038600" cy="1431403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дождь и в ясную погоду</a:t>
          </a:r>
          <a:b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Здесь не ходят пешеходы.</a:t>
          </a:r>
          <a:b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Говорит им знак одно:</a:t>
          </a:r>
          <a:b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"Вам ходить запрещено!"</a:t>
          </a:r>
          <a:endParaRPr lang="ru-RU" sz="2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61079"/>
        <a:ext cx="4038600" cy="1431403"/>
      </dsp:txXfrm>
    </dsp:sp>
    <dsp:sp modelId="{01145585-E28B-4906-ABE0-4ACB027A8E8B}">
      <dsp:nvSpPr>
        <dsp:cNvPr id="0" name=""/>
        <dsp:cNvSpPr/>
      </dsp:nvSpPr>
      <dsp:spPr>
        <a:xfrm rot="10800000">
          <a:off x="0" y="2190980"/>
          <a:ext cx="4038600" cy="2201498"/>
        </a:xfrm>
        <a:prstGeom prst="upArrowCallou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запрещено</a:t>
          </a:r>
          <a:r>
            <a:rPr lang="ru-RU" sz="2100" b="1" kern="1200" dirty="0" smtClean="0"/>
            <a:t>":</a:t>
          </a:r>
          <a:endParaRPr lang="ru-RU" sz="2100" kern="1200" dirty="0"/>
        </a:p>
      </dsp:txBody>
      <dsp:txXfrm rot="10800000">
        <a:off x="0" y="2190980"/>
        <a:ext cx="4038600" cy="1430467"/>
      </dsp:txXfrm>
    </dsp:sp>
    <dsp:sp modelId="{1015783A-47F1-4132-B892-EAB64AAF095A}">
      <dsp:nvSpPr>
        <dsp:cNvPr id="0" name=""/>
        <dsp:cNvSpPr/>
      </dsp:nvSpPr>
      <dsp:spPr>
        <a:xfrm rot="10800000">
          <a:off x="0" y="0"/>
          <a:ext cx="4038600" cy="2201498"/>
        </a:xfrm>
        <a:prstGeom prst="upArrowCallou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"Движение пешеходов</a:t>
          </a:r>
          <a:endParaRPr lang="ru-RU" sz="2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0"/>
        <a:ext cx="4038600" cy="14304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C355E-BF47-4DCD-8200-471D5AADC41E}">
      <dsp:nvSpPr>
        <dsp:cNvPr id="0" name=""/>
        <dsp:cNvSpPr/>
      </dsp:nvSpPr>
      <dsp:spPr>
        <a:xfrm>
          <a:off x="0" y="175825"/>
          <a:ext cx="4038600" cy="2051156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"Железнодорожный переезд":</a:t>
          </a:r>
          <a:endParaRPr lang="ru-RU" sz="25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129" y="275954"/>
        <a:ext cx="3838342" cy="1850898"/>
      </dsp:txXfrm>
    </dsp:sp>
    <dsp:sp modelId="{8C6CDC8B-A348-4285-8589-C16FDD22AFC9}">
      <dsp:nvSpPr>
        <dsp:cNvPr id="0" name=""/>
        <dsp:cNvSpPr/>
      </dsp:nvSpPr>
      <dsp:spPr>
        <a:xfrm>
          <a:off x="0" y="2332856"/>
          <a:ext cx="4038600" cy="2051156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один здесь знак, а много:</a:t>
          </a:r>
          <a:b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Здесь железная дорога!</a:t>
          </a:r>
          <a:b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Рельсы, шпалы и пути –</a:t>
          </a:r>
          <a:b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5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 электричкой не шути</a:t>
          </a:r>
          <a:r>
            <a:rPr lang="ru-RU" sz="25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5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129" y="2432985"/>
        <a:ext cx="3838342" cy="18508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FE755-58A4-474D-BE74-FCA04FABB001}">
      <dsp:nvSpPr>
        <dsp:cNvPr id="0" name=""/>
        <dsp:cNvSpPr/>
      </dsp:nvSpPr>
      <dsp:spPr>
        <a:xfrm>
          <a:off x="0" y="534460"/>
          <a:ext cx="4038600" cy="1615440"/>
        </a:xfrm>
        <a:prstGeom prst="chevron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Знак "Дорожные работы":</a:t>
          </a:r>
          <a:endParaRPr lang="ru-RU" sz="200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7720" y="534460"/>
        <a:ext cx="2423160" cy="1615440"/>
      </dsp:txXfrm>
    </dsp:sp>
    <dsp:sp modelId="{80C50594-18F3-4062-96AC-865C78D40327}">
      <dsp:nvSpPr>
        <dsp:cNvPr id="0" name=""/>
        <dsp:cNvSpPr/>
      </dsp:nvSpPr>
      <dsp:spPr>
        <a:xfrm>
          <a:off x="0" y="2376062"/>
          <a:ext cx="4038600" cy="1615440"/>
        </a:xfrm>
        <a:prstGeom prst="chevron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Чинит здесь дорогу кто-то.</a:t>
          </a:r>
          <a:b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Скорость сбавить нужно будет,</a:t>
          </a:r>
          <a:b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Там ведь на дороге люди.</a:t>
          </a:r>
          <a:endParaRPr lang="ru-RU" sz="2000" b="1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7720" y="2376062"/>
        <a:ext cx="2423160" cy="16154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1CF00-F9AC-471E-A14F-DE8291466893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73DBF-B36C-4295-BB0F-99307A146F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08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38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55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44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051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83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0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5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630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84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91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4D42D-E965-48D0-BCE1-8D9A5674F432}" type="datetimeFigureOut">
              <a:rPr lang="ru-RU" smtClean="0"/>
              <a:t>19.04.2016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EAA11-2396-4776-AC20-91789CB3F2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69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20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8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8722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«Посвящение </a:t>
            </a: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пешеходы»</a:t>
            </a:r>
            <a: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от Маши и Мишки)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 №5 с УИОП»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Алыева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Н.Н.,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04630"/>
            <a:ext cx="4896544" cy="468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4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420888"/>
            <a:ext cx="7772400" cy="4176464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620689"/>
            <a:ext cx="7772400" cy="187220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alt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alt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правил дорожного </a:t>
            </a:r>
            <a:r>
              <a:rPr lang="ru-RU" alt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в игровой форме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4032448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16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75656" y="3933056"/>
            <a:ext cx="6048672" cy="22322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alt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наши дорогие первоклассники! Мы собрались сегодня с вами по очень важному поводу. Вы каждый день ходите в школу, но еще не посвящены в пешеходы! Вот этим мы и займемся.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449"/>
            <a:ext cx="5904656" cy="383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985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Начался учебный год. Теперь вы должны не только хорошо учиться, но и соблюдать правила дорожного движения.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9211"/>
            <a:ext cx="8064896" cy="486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7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7848872" cy="324036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не прощает шалостей, автомобиль не может затормозить в одну секунду, красный свет не может поменяться на зеленый по вашему желанию. Поэтому, уважаемые первоклассники, давайте ценить нашу жизнь.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060848"/>
            <a:ext cx="7272808" cy="144016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3328370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72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764705"/>
            <a:ext cx="4834435" cy="5185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507" y="260648"/>
            <a:ext cx="105773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9975"/>
            <a:ext cx="3224358" cy="6134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3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algn="r">
              <a:buNone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Зебра в Африке живёт,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каждой улице,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 на «ПЕРЕХОД»: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Полосы красуются.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«Зебра» - знает весь народ –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ПЕШЕХОДНЫЙ ПЕРЕХОД.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333333"/>
                </a:solidFill>
                <a:latin typeface="Trebuchet MS"/>
              </a:rPr>
              <a:t>А. Лукашева</a:t>
            </a:r>
            <a:r>
              <a:rPr lang="ru-RU" sz="1200" dirty="0">
                <a:solidFill>
                  <a:prstClr val="black"/>
                </a:solidFill>
              </a:rPr>
              <a:t/>
            </a:r>
            <a:br>
              <a:rPr lang="ru-RU" sz="1200" dirty="0">
                <a:solidFill>
                  <a:prstClr val="black"/>
                </a:solidFill>
              </a:rPr>
            </a:br>
            <a:endParaRPr lang="ru-RU" sz="12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0" y="260648"/>
            <a:ext cx="295238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4856218" cy="3793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369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49939" y="249374"/>
            <a:ext cx="5111750" cy="585311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31867000"/>
              </p:ext>
            </p:extLst>
          </p:nvPr>
        </p:nvGraphicFramePr>
        <p:xfrm>
          <a:off x="163706" y="260648"/>
          <a:ext cx="330180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1745636" cy="1745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5922"/>
            <a:ext cx="1835088" cy="1835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774" y="2852936"/>
            <a:ext cx="5219464" cy="31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62626"/>
            <a:ext cx="374441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128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4168784"/>
              </p:ext>
            </p:extLst>
          </p:nvPr>
        </p:nvGraphicFramePr>
        <p:xfrm>
          <a:off x="457200" y="332656"/>
          <a:ext cx="4038600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3"/>
            <a:ext cx="1440160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356" y="1124742"/>
            <a:ext cx="4664359" cy="360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47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54209917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1619"/>
            <a:ext cx="1733905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246" y="2783285"/>
            <a:ext cx="4637250" cy="38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608" y="164079"/>
            <a:ext cx="2598791" cy="259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639"/>
            <a:ext cx="2024019" cy="135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331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19038814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8789"/>
            <a:ext cx="2232248" cy="198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698" y="149090"/>
            <a:ext cx="4637798" cy="335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698" y="3501007"/>
            <a:ext cx="4637798" cy="295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99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332656"/>
            <a:ext cx="4316288" cy="62646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всего, необходимо запомнить: </a:t>
            </a:r>
            <a:r>
              <a:rPr lang="ru-RU" i="0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детям до 14 лет ездить на велосипеде по дорогам и улицам запрещено!</a:t>
            </a:r>
            <a:r>
              <a:rPr lang="ru-RU" b="1" i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Почти все это знают, но, к сожалению, не все это правило выполняют. А ещё дети и подростки нередко забывают, что на велосипеде нельзя кататься внутри дворов — там, где разрешено движение автомобилей. Тем, кому не исполнилось 14 лет, можно ездить на велосипеде по специальным велосипедным дорожкам и закрытым для транспортных средств площадкам.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92" y="2420888"/>
            <a:ext cx="4527445" cy="404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208823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85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76707185"/>
              </p:ext>
            </p:extLst>
          </p:nvPr>
        </p:nvGraphicFramePr>
        <p:xfrm>
          <a:off x="107504" y="188640"/>
          <a:ext cx="4102489" cy="65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448" y="2636912"/>
            <a:ext cx="4837856" cy="40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70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5873722"/>
              </p:ext>
            </p:extLst>
          </p:nvPr>
        </p:nvGraphicFramePr>
        <p:xfrm>
          <a:off x="457200" y="260648"/>
          <a:ext cx="4040188" cy="6482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501008"/>
            <a:ext cx="4558222" cy="324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8936"/>
            <a:ext cx="4558222" cy="321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74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260648"/>
            <a:ext cx="4172272" cy="62839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Знак "Дети":</a:t>
            </a:r>
            <a:endParaRPr lang="ru-RU" b="0" dirty="0" smtClean="0">
              <a:solidFill>
                <a:srgbClr val="44444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Посреди дороги дети,</a:t>
            </a:r>
            <a:b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всегда за них в ответе.</a:t>
            </a:r>
            <a:b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не плакал их родитель,</a:t>
            </a:r>
            <a:b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 внимательней, водитель!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6632"/>
            <a:ext cx="3060498" cy="204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895" y="2276872"/>
            <a:ext cx="5112568" cy="426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26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66495290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72" y="116632"/>
            <a:ext cx="449329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072" y="2924943"/>
            <a:ext cx="4496238" cy="31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5033"/>
            <a:ext cx="2448272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69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первоклассникам присвоить почетное звание «Пешеход»!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484784"/>
            <a:ext cx="8597640" cy="498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5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646"/>
            <a:ext cx="864096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1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470575" cy="10661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Литература: Гончарова Л.М. Правила дорожного движения в начальной школе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Ростов на Дону : Феникс, 2010 - 247с.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84784"/>
            <a:ext cx="3726159" cy="496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773433" cy="496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44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237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«Посвящение в пешеходы» (урок от Маши и Мишки) МБОУ «СОШ №5 с УИОП» Алыева Н.Н., учитель начальных классов</vt:lpstr>
      <vt:lpstr>Презентация PowerPoint</vt:lpstr>
      <vt:lpstr>Презентация PowerPoint</vt:lpstr>
      <vt:lpstr>Начался учебный год. Теперь вы должны не только хорошо учиться, но и соблюдать правила дорожного движения. </vt:lpstr>
      <vt:lpstr> Дорога не прощает шалостей, автомобиль не может затормозить в одну секунду, красный свет не может поменяться на зеленый по вашему желанию. Поэтому, уважаемые первоклассники, давайте ценить нашу жизнь.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Всем первоклассникам присвоить почетное звание «Пешеход»!</vt:lpstr>
      <vt:lpstr>Презентация PowerPoint</vt:lpstr>
      <vt:lpstr>Литература: Гончарова Л.М. Правила дорожного движения в начальной школе  Ростов на Дону : Феникс, 2010 - 247с.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Посвящение в пешеходы (уроки от Маши и Мишки)</dc:title>
  <dc:creator>namik</dc:creator>
  <cp:lastModifiedBy>namik</cp:lastModifiedBy>
  <cp:revision>33</cp:revision>
  <dcterms:created xsi:type="dcterms:W3CDTF">2016-03-07T18:10:46Z</dcterms:created>
  <dcterms:modified xsi:type="dcterms:W3CDTF">2016-04-19T18:23:15Z</dcterms:modified>
</cp:coreProperties>
</file>