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F:\Я люблю свою Родин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030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Любимая груша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F:\Мой двор\Груш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64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Сижу на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F:\Мой двор\Дерево около дво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5352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220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Некуда спешить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F:\Мой двор\Камень около дво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1000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580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Мой колючий друг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F:\Мой двор\У меня во двор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76872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797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F:\Мой поселок\Дом моего друг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28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прогулке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F:\Мой поселок\Моя улиц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56792"/>
            <a:ext cx="36576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1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Чтобы помнили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F:\Мой поселок\Памятник погибшим в годы В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27" y="1600200"/>
            <a:ext cx="5798773" cy="43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521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Мечтаю о работе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F:\Мой поселок\Подстанц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90599"/>
            <a:ext cx="4349080" cy="579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07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ФОК</a:t>
            </a:r>
            <a:endParaRPr lang="ru-RU" dirty="0"/>
          </a:p>
        </p:txBody>
      </p:sp>
      <p:pic>
        <p:nvPicPr>
          <p:cNvPr id="11266" name="Picture 2" descr="F:\Районный центр\Бассей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733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F:\Районный центр\Выш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377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защитник</a:t>
            </a:r>
            <a:endParaRPr lang="ru-RU" dirty="0"/>
          </a:p>
        </p:txBody>
      </p:sp>
      <p:pic>
        <p:nvPicPr>
          <p:cNvPr id="13314" name="Picture 2" descr="F:\Районный центр\Памятник защитника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1000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928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Мы </a:t>
            </a:r>
          </a:p>
          <a:p>
            <a:pPr marL="0" indent="0">
              <a:buNone/>
            </a:pPr>
            <a:r>
              <a:rPr lang="ru-RU" dirty="0" smtClean="0"/>
              <a:t>За ценой </a:t>
            </a:r>
          </a:p>
          <a:p>
            <a:pPr marL="0" indent="0">
              <a:buNone/>
            </a:pPr>
            <a:r>
              <a:rPr lang="ru-RU" dirty="0" smtClean="0"/>
              <a:t>Не постоим</a:t>
            </a:r>
            <a:endParaRPr lang="ru-RU" dirty="0"/>
          </a:p>
        </p:txBody>
      </p:sp>
      <p:pic>
        <p:nvPicPr>
          <p:cNvPr id="14338" name="Picture 2" descr="F:\Районный центр\Памятник и здание администр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1000"/>
            <a:ext cx="4608512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447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я плавать научусь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F:\Река Медведица\На Марьином Утес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00200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080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8974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27</Words>
  <Application>Microsoft Office PowerPoint</Application>
  <PresentationFormat>Экран (4:3)</PresentationFormat>
  <Paragraphs>13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Любимая груша</vt:lpstr>
      <vt:lpstr>Сижу на </vt:lpstr>
      <vt:lpstr>Некуда спешить</vt:lpstr>
      <vt:lpstr>Мой колючий друг </vt:lpstr>
      <vt:lpstr>Презентация PowerPoint</vt:lpstr>
      <vt:lpstr>На прогулке</vt:lpstr>
      <vt:lpstr>Чтобы помнили</vt:lpstr>
      <vt:lpstr>Мечтаю о работе</vt:lpstr>
      <vt:lpstr>Презентация PowerPoint</vt:lpstr>
      <vt:lpstr>Презентация PowerPoint</vt:lpstr>
      <vt:lpstr>Презентация PowerPoint</vt:lpstr>
      <vt:lpstr>Презентация PowerPoint</vt:lpstr>
      <vt:lpstr>А я плавать научусь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IRINA</cp:lastModifiedBy>
  <cp:revision>18</cp:revision>
  <dcterms:created xsi:type="dcterms:W3CDTF">2014-09-21T05:39:57Z</dcterms:created>
  <dcterms:modified xsi:type="dcterms:W3CDTF">2014-09-22T13:29:05Z</dcterms:modified>
</cp:coreProperties>
</file>