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54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761999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МБОУ «</a:t>
            </a:r>
            <a:r>
              <a:rPr lang="ru-RU" sz="2400" dirty="0" err="1" smtClean="0"/>
              <a:t>Сизобугорская</a:t>
            </a:r>
            <a:r>
              <a:rPr lang="ru-RU" sz="2400" dirty="0" smtClean="0"/>
              <a:t> СОШ им.поэта </a:t>
            </a:r>
            <a:r>
              <a:rPr lang="ru-RU" sz="2400" dirty="0" err="1" smtClean="0"/>
              <a:t>М.Утежанова</a:t>
            </a:r>
            <a:r>
              <a:rPr lang="ru-RU" sz="2400" dirty="0" smtClean="0"/>
              <a:t>»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1143000"/>
            <a:ext cx="8534400" cy="54864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Научно-практическая конференция школьников: «Экология и жизнь», посвящённая Году экологии.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 </a:t>
            </a:r>
          </a:p>
          <a:p>
            <a:r>
              <a:rPr lang="ru-RU" sz="4100" dirty="0" smtClean="0">
                <a:solidFill>
                  <a:schemeClr val="tx1"/>
                </a:solidFill>
              </a:rPr>
              <a:t>Учебно-исследовательская работа на тему:</a:t>
            </a:r>
          </a:p>
          <a:p>
            <a:r>
              <a:rPr lang="ru-RU" sz="4100" dirty="0" smtClean="0">
                <a:solidFill>
                  <a:schemeClr val="tx1"/>
                </a:solidFill>
              </a:rPr>
              <a:t>«Комнатные растения нашего кабинета».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 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Выполнила ученица 6 «б» класса:</a:t>
            </a:r>
          </a:p>
          <a:p>
            <a:pPr algn="r"/>
            <a:r>
              <a:rPr lang="ru-RU" dirty="0" err="1" smtClean="0">
                <a:solidFill>
                  <a:schemeClr val="tx1"/>
                </a:solidFill>
              </a:rPr>
              <a:t>Мулдагалиева</a:t>
            </a:r>
            <a:r>
              <a:rPr lang="ru-RU" dirty="0" smtClean="0">
                <a:solidFill>
                  <a:schemeClr val="tx1"/>
                </a:solidFill>
              </a:rPr>
              <a:t> Алина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Научный руководитель:</a:t>
            </a:r>
          </a:p>
          <a:p>
            <a:pPr algn="r"/>
            <a:r>
              <a:rPr lang="ru-RU" dirty="0" err="1" smtClean="0">
                <a:solidFill>
                  <a:schemeClr val="tx1"/>
                </a:solidFill>
              </a:rPr>
              <a:t>Утегалиева</a:t>
            </a:r>
            <a:r>
              <a:rPr lang="ru-RU" dirty="0" smtClean="0">
                <a:solidFill>
                  <a:schemeClr val="tx1"/>
                </a:solidFill>
              </a:rPr>
              <a:t> Э.М.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 </a:t>
            </a:r>
          </a:p>
          <a:p>
            <a:endParaRPr lang="ru-RU" dirty="0"/>
          </a:p>
        </p:txBody>
      </p:sp>
      <p:pic>
        <p:nvPicPr>
          <p:cNvPr id="1026" name="Picture 2" descr="C:\Users\admin\Desktop\НПК 2017\фото ком.раст\20130102_0221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00400"/>
            <a:ext cx="3962400" cy="3657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172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Современные дети большую часть проводит в помещении. Воздух в комнате грязнее в 4-6 раз наружного и токсичнее в 8-9 раз. В помещении нас окружают предметы и материалы, выделяющие губительные для здоровья химические вещества и элементы. Электропроводка является источником электромагнитных полей. Отопление зимой и яркий солнечный свет делают воздух сухим. </a:t>
            </a:r>
          </a:p>
          <a:p>
            <a:pPr>
              <a:buNone/>
            </a:pPr>
            <a:r>
              <a:rPr lang="ru-RU" dirty="0" smtClean="0"/>
              <a:t>Мне захотелось узнать больше о комнатных растениях, истории их появления,  их названия  и рассказать об этом своим одноклассникам.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Цель работы</a:t>
            </a:r>
            <a:r>
              <a:rPr lang="ru-RU" dirty="0" smtClean="0"/>
              <a:t>: изучение   комнатных растений классной комнаты.</a:t>
            </a:r>
          </a:p>
          <a:p>
            <a:pPr>
              <a:buNone/>
            </a:pPr>
            <a:r>
              <a:rPr lang="ru-RU" dirty="0" smtClean="0"/>
              <a:t>Для достижения цели были поставлены следующие </a:t>
            </a:r>
            <a:r>
              <a:rPr lang="ru-RU" b="1" dirty="0" smtClean="0"/>
              <a:t>задачи:</a:t>
            </a:r>
            <a:endParaRPr lang="ru-RU" dirty="0" smtClean="0"/>
          </a:p>
          <a:p>
            <a:pPr lvl="0"/>
            <a:r>
              <a:rPr lang="ru-RU" dirty="0" smtClean="0"/>
              <a:t>Изучить научную литературу по данной теме.</a:t>
            </a:r>
          </a:p>
          <a:p>
            <a:pPr lvl="0"/>
            <a:r>
              <a:rPr lang="ru-RU" dirty="0" smtClean="0"/>
              <a:t>Определить, какие комнатные растения есть в классе.</a:t>
            </a:r>
          </a:p>
          <a:p>
            <a:pPr lvl="0"/>
            <a:r>
              <a:rPr lang="ru-RU" dirty="0" smtClean="0"/>
              <a:t>Выяснить условия необходимые для  жизни комнатных растений</a:t>
            </a:r>
          </a:p>
          <a:p>
            <a:pPr lvl="0"/>
            <a:r>
              <a:rPr lang="ru-RU" dirty="0" smtClean="0"/>
              <a:t>Выяснить полезные  свойства комнатных растений кабинета</a:t>
            </a:r>
          </a:p>
          <a:p>
            <a:pPr lvl="0"/>
            <a:r>
              <a:rPr lang="ru-RU" dirty="0" smtClean="0"/>
              <a:t>Создать «Паспорт комнатных растений» кабинета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17220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Актуальность: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Школьный дом для нас – не только место, где мы приобретаем знания, но и место, где мы учимся общаться, переживаем горести и радости самого прекрасного периода в жизни человека – детства. Лучшие друзья, первая любовь, первые успехи и победы познаются нами здесь, в стенах родной школы, на уроках и переменах.</a:t>
            </a:r>
          </a:p>
          <a:p>
            <a:pPr>
              <a:buNone/>
            </a:pPr>
            <a:r>
              <a:rPr lang="ru-RU" dirty="0" smtClean="0"/>
              <a:t>Правильно подобранные растения, и размещенные с хорошим вкусом, создают психологически благоприятную среду, положительно влияют на настроения людей, придают помещению своеобразный колорит. </a:t>
            </a:r>
          </a:p>
          <a:p>
            <a:pPr>
              <a:buNone/>
            </a:pPr>
            <a:r>
              <a:rPr lang="ru-RU" dirty="0" smtClean="0"/>
              <a:t>Наш кабинет находится в той стороне школы, где мало солнечной энергии, тепла, света, из-за деревьев. Многие комнатные растения погибают из-за недостатка света, тепла. Поэтому нужно изучить какие растения теневыносливые, а какие холодолюбивые.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809999"/>
          </a:xfrm>
        </p:spPr>
        <p:txBody>
          <a:bodyPr>
            <a:normAutofit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Гипотеза </a:t>
            </a:r>
            <a:r>
              <a:rPr lang="ru-RU" b="1" dirty="0" smtClean="0"/>
              <a:t>– </a:t>
            </a:r>
            <a:r>
              <a:rPr lang="ru-RU" dirty="0" smtClean="0"/>
              <a:t>если изучить особенности содержания комнатных растений и их роль в нашей жизни, то результаты полученного исследования можно использовать для успешного озеленения классного кабинета. </a:t>
            </a:r>
          </a:p>
          <a:p>
            <a:endParaRPr lang="ru-RU" dirty="0"/>
          </a:p>
        </p:txBody>
      </p:sp>
      <p:pic>
        <p:nvPicPr>
          <p:cNvPr id="2051" name="Picture 3" descr="C:\Users\admin\Desktop\НПК 2017\фото ком.раст\20130102_0221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8229600" cy="3581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915400" cy="6477000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 Зависимость человека от экологии.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Воздух </a:t>
            </a:r>
            <a:r>
              <a:rPr lang="ru-RU" dirty="0" smtClean="0"/>
              <a:t>в</a:t>
            </a:r>
            <a:r>
              <a:rPr lang="ru-RU" b="1" dirty="0" smtClean="0"/>
              <a:t> комнатах </a:t>
            </a:r>
            <a:r>
              <a:rPr lang="ru-RU" dirty="0" smtClean="0"/>
              <a:t>грязнее наружного. </a:t>
            </a:r>
            <a:r>
              <a:rPr lang="ru-RU" b="1" dirty="0" smtClean="0"/>
              <a:t>В воздухе</a:t>
            </a:r>
            <a:r>
              <a:rPr lang="ru-RU" dirty="0" smtClean="0"/>
              <a:t>  вредных для организма веществ в </a:t>
            </a:r>
            <a:r>
              <a:rPr lang="ru-RU" b="1" dirty="0" smtClean="0"/>
              <a:t>помещении </a:t>
            </a:r>
            <a:r>
              <a:rPr lang="ru-RU" dirty="0" smtClean="0"/>
              <a:t>больше, чем на улице. Здесь  окружают предметы и материалы, выделяющие вредные для </a:t>
            </a:r>
            <a:r>
              <a:rPr lang="ru-RU" b="1" dirty="0" smtClean="0"/>
              <a:t>здоровья</a:t>
            </a:r>
            <a:r>
              <a:rPr lang="ru-RU" dirty="0" smtClean="0"/>
              <a:t> вещества. Это лаки и краски, которыми покрыта мебель, книги, линолеум и паркет, некачественные строительные материалы, а также бытовая техника. От загрязненного </a:t>
            </a:r>
            <a:r>
              <a:rPr lang="ru-RU" b="1" dirty="0" smtClean="0"/>
              <a:t>комнатного воздуха</a:t>
            </a:r>
            <a:r>
              <a:rPr lang="ru-RU" dirty="0" smtClean="0"/>
              <a:t> появляется головокружение, головная боль, в результате чего появляется утомляемость и раздражительность. От </a:t>
            </a:r>
            <a:r>
              <a:rPr lang="ru-RU" b="1" dirty="0" smtClean="0"/>
              <a:t>экологии</a:t>
            </a:r>
            <a:r>
              <a:rPr lang="ru-RU" dirty="0" smtClean="0"/>
              <a:t> помещения зависит </a:t>
            </a:r>
            <a:r>
              <a:rPr lang="ru-RU" b="1" dirty="0" smtClean="0"/>
              <a:t>состояние</a:t>
            </a:r>
            <a:r>
              <a:rPr lang="ru-RU" dirty="0" smtClean="0"/>
              <a:t> нашего </a:t>
            </a:r>
            <a:r>
              <a:rPr lang="ru-RU" b="1" dirty="0" smtClean="0"/>
              <a:t>здоровья.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А можно ли изменить  положение и как? </a:t>
            </a:r>
          </a:p>
          <a:p>
            <a:pPr>
              <a:buNone/>
            </a:pPr>
            <a:r>
              <a:rPr lang="ru-RU" dirty="0" smtClean="0"/>
              <a:t>Ответ прост - человеку нужно восстановить </a:t>
            </a:r>
            <a:r>
              <a:rPr lang="ru-RU" b="1" dirty="0" smtClean="0"/>
              <a:t>связь с природой,</a:t>
            </a:r>
            <a:r>
              <a:rPr lang="ru-RU" dirty="0" smtClean="0"/>
              <a:t>    окружить  себя </a:t>
            </a:r>
            <a:r>
              <a:rPr lang="ru-RU" b="1" dirty="0" smtClean="0"/>
              <a:t>растениями.</a:t>
            </a:r>
            <a:r>
              <a:rPr lang="ru-RU" dirty="0" smtClean="0"/>
              <a:t> Больше гулять, играть на улице.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b="1" dirty="0" smtClean="0"/>
              <a:t> История возникновения комнатных растений.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Многие ласково именуют их «домашними» (видимо, по аналогии с домашними животными), не задумываясь о том, что «приручение» растений состоялось сравнительно недавно. </a:t>
            </a:r>
          </a:p>
          <a:p>
            <a:pPr>
              <a:buNone/>
            </a:pPr>
            <a:r>
              <a:rPr lang="ru-RU" dirty="0" smtClean="0"/>
              <a:t>Археологи утверждают, что они впервые появились в Китае около 5 тысяч лет назад. </a:t>
            </a:r>
          </a:p>
          <a:p>
            <a:pPr>
              <a:buNone/>
            </a:pPr>
            <a:r>
              <a:rPr lang="ru-RU" dirty="0" smtClean="0"/>
              <a:t>Первые попытки создать «дома для растений» были сделаны в Древнем Риме. Это были небольшие, обнесенные стенами садики.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/>
          </a:bodyPr>
          <a:lstStyle/>
          <a:p>
            <a:r>
              <a:rPr lang="ru-RU" b="1" dirty="0" smtClean="0"/>
              <a:t> Зачем нужны комнатные растения?    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Комнатные растения обладают свойствами, полезными для человека. Они оказывают благотворное действие на человека, помогают избавиться от усталости и раздражительности, очищают воздух и улучшают сон.</a:t>
            </a:r>
            <a:r>
              <a:rPr lang="ru-RU" b="1" dirty="0" smtClean="0"/>
              <a:t> </a:t>
            </a:r>
            <a:r>
              <a:rPr lang="ru-RU" dirty="0" smtClean="0"/>
              <a:t>Комнатные цветы для здоровья полезны тем, что выделяют фитонциды, губительные для болезнетворных бактерий. Растения могут оздоровлять и очищать воздух в комнате.</a:t>
            </a:r>
          </a:p>
          <a:p>
            <a:pPr>
              <a:buNone/>
            </a:pPr>
            <a:r>
              <a:rPr lang="ru-RU" dirty="0" smtClean="0"/>
              <a:t>Словом, комнатные цветы для здоровья детей  просто необходимы: они облагораживают, очищают и оздоровляют воздух, а также повышают сопротивляемость организма к инфекциям. 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Опасные</a:t>
            </a:r>
            <a:r>
              <a:rPr lang="ru-RU" dirty="0" smtClean="0"/>
              <a:t>: </a:t>
            </a:r>
            <a:r>
              <a:rPr lang="ru-RU" dirty="0" err="1" smtClean="0"/>
              <a:t>Диффенбахия</a:t>
            </a:r>
            <a:endParaRPr lang="ru-RU" dirty="0"/>
          </a:p>
        </p:txBody>
      </p:sp>
      <p:pic>
        <p:nvPicPr>
          <p:cNvPr id="7" name="Содержимое 6" descr="20130102_0210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00200"/>
            <a:ext cx="8229600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Молочай</a:t>
            </a:r>
            <a:endParaRPr lang="ru-RU" dirty="0"/>
          </a:p>
        </p:txBody>
      </p:sp>
      <p:pic>
        <p:nvPicPr>
          <p:cNvPr id="4" name="Содержимое 3" descr="20130102_0211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90600" y="1265237"/>
            <a:ext cx="7239000" cy="521176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Спатифиллюм</a:t>
            </a:r>
            <a:endParaRPr lang="ru-RU" dirty="0"/>
          </a:p>
        </p:txBody>
      </p:sp>
      <p:pic>
        <p:nvPicPr>
          <p:cNvPr id="4" name="Содержимое 3" descr="20130102_0311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447800"/>
            <a:ext cx="7772399" cy="467836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Эухарис</a:t>
            </a:r>
            <a:endParaRPr lang="ru-RU" dirty="0"/>
          </a:p>
        </p:txBody>
      </p:sp>
      <p:pic>
        <p:nvPicPr>
          <p:cNvPr id="4" name="Содержимое 3" descr="20130102_0312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295400"/>
            <a:ext cx="7924800" cy="528796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6858000"/>
          </a:xfrm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0"/>
            <a:ext cx="8610600" cy="68580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Изучив литературу о комнатных растениях, я узнал   о свойствах комнатных растений. Оказывается, комнатные растения нужны не только для красоты и уюта, они: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очищают воздух от токсических веществ, которые выделяют отделочные материалы, моющие средства, водопроводная вода, да и воздух, попадающий с улицы, например, </a:t>
            </a:r>
            <a:r>
              <a:rPr lang="ru-RU" dirty="0" err="1" smtClean="0">
                <a:solidFill>
                  <a:schemeClr val="tx1"/>
                </a:solidFill>
              </a:rPr>
              <a:t>хлорофитум</a:t>
            </a:r>
            <a:r>
              <a:rPr lang="ru-RU" dirty="0" smtClean="0">
                <a:solidFill>
                  <a:schemeClr val="tx1"/>
                </a:solidFill>
              </a:rPr>
              <a:t> ;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повышают влажность воздуха, например, циперус ;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убивают бактерии, например, </a:t>
            </a:r>
            <a:r>
              <a:rPr lang="ru-RU" dirty="0" err="1" smtClean="0">
                <a:solidFill>
                  <a:schemeClr val="tx1"/>
                </a:solidFill>
              </a:rPr>
              <a:t>пеперомия</a:t>
            </a:r>
            <a:r>
              <a:rPr lang="ru-RU" dirty="0" smtClean="0">
                <a:solidFill>
                  <a:schemeClr val="tx1"/>
                </a:solidFill>
              </a:rPr>
              <a:t>;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снижают электромагнитное излучение, например, кактус;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способствуют оздоровлению, например, герань;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влияют на эмоциональное состояние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smtClean="0">
                <a:solidFill>
                  <a:schemeClr val="tx1"/>
                </a:solidFill>
              </a:rPr>
              <a:t>китайская роза;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По данным:</a:t>
            </a:r>
          </a:p>
          <a:p>
            <a:pPr>
              <a:buNone/>
            </a:pPr>
            <a:r>
              <a:rPr lang="ru-RU" dirty="0" smtClean="0"/>
              <a:t> алоэ древовидное снижает количество бактерий в воздухе на 38%, аспарагус – в 3,1 раза, традесканция – в 2,1 раза, </a:t>
            </a:r>
            <a:r>
              <a:rPr lang="ru-RU" dirty="0" err="1" smtClean="0"/>
              <a:t>хлорофитум</a:t>
            </a:r>
            <a:r>
              <a:rPr lang="ru-RU" dirty="0" smtClean="0"/>
              <a:t>  хохлатый накапливает окись углерода, очищает воздух от окислов азота. </a:t>
            </a:r>
            <a:r>
              <a:rPr lang="ru-RU" dirty="0" err="1" smtClean="0"/>
              <a:t>Аглоанема</a:t>
            </a:r>
            <a:r>
              <a:rPr lang="ru-RU" dirty="0" smtClean="0"/>
              <a:t> убивает стрептококковую инфекцию, аспарагусы поглощают тяжелые металлы. Хвойные растения, а также цереусы, </a:t>
            </a:r>
            <a:r>
              <a:rPr lang="ru-RU" dirty="0" err="1" smtClean="0"/>
              <a:t>кодеумы</a:t>
            </a:r>
            <a:r>
              <a:rPr lang="ru-RU" dirty="0" smtClean="0"/>
              <a:t> восстанавливают ионный состав воздуха.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0960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Так же мы  решили узнать, как  влияют комнатные растения на самочувствие, настроение, эмоциональное состояние 6 «б» класса. Вот какие результаты были получены. Был проведен опрос у 16 ребят.</a:t>
            </a:r>
          </a:p>
          <a:p>
            <a:pPr>
              <a:buNone/>
            </a:pPr>
            <a:r>
              <a:rPr lang="ru-RU" dirty="0" smtClean="0"/>
              <a:t>Всем учащимся нашего  класса нравится учиться в кабинете, где много цветов:</a:t>
            </a:r>
          </a:p>
          <a:p>
            <a:pPr>
              <a:buNone/>
            </a:pPr>
            <a:r>
              <a:rPr lang="ru-RU" dirty="0" smtClean="0"/>
              <a:t> -цветы радуют – 5</a:t>
            </a:r>
          </a:p>
          <a:p>
            <a:pPr>
              <a:buNone/>
            </a:pPr>
            <a:r>
              <a:rPr lang="ru-RU" dirty="0" smtClean="0"/>
              <a:t>             -успокаивают – 2</a:t>
            </a:r>
          </a:p>
          <a:p>
            <a:pPr>
              <a:buNone/>
            </a:pPr>
            <a:r>
              <a:rPr lang="ru-RU" dirty="0" smtClean="0"/>
              <a:t>             -повышают настроение -3</a:t>
            </a:r>
          </a:p>
          <a:p>
            <a:pPr>
              <a:buNone/>
            </a:pPr>
            <a:r>
              <a:rPr lang="ru-RU" dirty="0" smtClean="0"/>
              <a:t>             -никак не действуют на 1 человека </a:t>
            </a:r>
          </a:p>
          <a:p>
            <a:pPr>
              <a:buNone/>
            </a:pPr>
            <a:r>
              <a:rPr lang="ru-RU" dirty="0" smtClean="0"/>
              <a:t>             -отметили, что в классе, где много растений им дышится легко – 5.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Цветущие </a:t>
            </a:r>
            <a:r>
              <a:rPr lang="ru-RU" dirty="0" smtClean="0"/>
              <a:t>растения у 68% детей повышают настроение, а у 32% не повышают. Из опроса видно, что цветы оказывают положительное влияние на эмоциональное состояние большинства  детей нашего класса.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0" y="0"/>
            <a:ext cx="5029200" cy="662940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Алоэ 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Это неприхотливое растение есть почти в каждом доме, оно является универсальным лекарем. Алоэ обладает биостимулирующим действием, позволяющим клеткам быстрее обновляться. Наилучший лечебный эффект достигается, если срезанные листья алоэ (растению должно быть не меньше 3-х лет) уложить в холодильник на две недели, тогда концентрация биологически активных, полезных веществ в нем максимальна. Или же используйте </a:t>
            </a:r>
            <a:r>
              <a:rPr lang="ru-RU" sz="2400" dirty="0" err="1" smtClean="0"/>
              <a:t>свежесорванные</a:t>
            </a:r>
            <a:r>
              <a:rPr lang="ru-RU" sz="2400" dirty="0" smtClean="0"/>
              <a:t> листья. Алоэ хорошо поднимает иммунитет.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4" name="Содержимое 3" descr="http://www.plantopedia.ru/upload/plantopedia/04_Home_Plants/A/Aloe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71856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0" y="381000"/>
            <a:ext cx="5334000" cy="6477000"/>
          </a:xfrm>
        </p:spPr>
        <p:txBody>
          <a:bodyPr>
            <a:noAutofit/>
          </a:bodyPr>
          <a:lstStyle/>
          <a:p>
            <a:r>
              <a:rPr lang="ru-RU" sz="2800" b="1" dirty="0" err="1" smtClean="0"/>
              <a:t>Каланхоэ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Пожалуй, это самое любимое растение молодых мам. Его сок, закапанный в нос, вызывает приступ чихания у детей, и тем самым способствует очищению носа. </a:t>
            </a:r>
            <a:r>
              <a:rPr lang="ru-RU" sz="2800" dirty="0" err="1" smtClean="0"/>
              <a:t>Каланхоэ</a:t>
            </a:r>
            <a:r>
              <a:rPr lang="ru-RU" sz="2800" dirty="0" smtClean="0"/>
              <a:t> также как и алоэ - биогенный стимулятор, позволяет организму активно справляться с вирусами и другими простудным хворями. Особенно оно эффективно в борьбе с гнойными проявлениями болезни – тонзиллитом, гайморитом, ангиной.</a:t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4" name="Содержимое 3" descr="http://www.plantopedia.ru/upload/plantopedia/04_Home_Plants/K/kalanchoePOU110907_03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71856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0" y="274638"/>
            <a:ext cx="5334000" cy="635476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Эвкалипт 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Это лекарственное растение, признанное современной медициной, является наиболее эффективным естественным средством в борьбе с простудными заболеваниями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Содержимое 3" descr="http://www.plantopedia.ru/upload/plantopedia/04_Home_Plants/E/Eucalyptus_0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"/>
            <a:ext cx="370332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0" y="274638"/>
            <a:ext cx="5334000" cy="635476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Герань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Обыкновенная комнатная герань способна помочь справиться с инфекциями органов дыхания и осложнениями, такими как бронхит, синусит, трахеит. Она выделяет фитонциды, подавляет болезнетворные вирусы и бактерии, в том числе стафилококк не хуже лука или чеснока.</a:t>
            </a:r>
            <a:endParaRPr lang="ru-RU" sz="3200" dirty="0"/>
          </a:p>
        </p:txBody>
      </p:sp>
      <p:pic>
        <p:nvPicPr>
          <p:cNvPr id="4" name="Содержимое 3" descr="http://www.plantopedia.ru/upload/plantopedia/04_Home_Plants/P/Pelargonium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71856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0" y="274638"/>
            <a:ext cx="5105400" cy="658336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Мирт 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В переводе с греческого мирт означает «бальзам», и не зря. Горшок с миртом станет не только источником полезных фитонцидов, но и мини-аптечкой. Настоями мирта лечат бронхит, гайморит, заболевания горла.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www.plantopedia.ru/upload/plantopedia/04_Home_Plants/M/Myrtus_0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371856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33800" y="274638"/>
            <a:ext cx="5410200" cy="6583362"/>
          </a:xfrm>
        </p:spPr>
        <p:txBody>
          <a:bodyPr/>
          <a:lstStyle/>
          <a:p>
            <a:r>
              <a:rPr lang="ru-RU" b="1" dirty="0" smtClean="0"/>
              <a:t>Фикус - </a:t>
            </a:r>
            <a:r>
              <a:rPr lang="ru-RU" dirty="0" smtClean="0"/>
              <a:t> работает как 2 пылесос», очищающий пространство от пыли, тревог, сомнений, переживаний.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www.plantopedia.ru/upload/plantopedia/04_Home_Plants/F/Ficus_5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370332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600" y="274638"/>
            <a:ext cx="5486400" cy="6583362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>Традесканция- </a:t>
            </a:r>
            <a:r>
              <a:rPr lang="ru-RU" sz="2400" dirty="0" smtClean="0"/>
              <a:t>это энергичный барометр дома, он показывает, где в кабинете наиболее благоприятное место. А там где плохая энергетика, тяжелый воздух, загрязненный цветок желтее и погибает. </a:t>
            </a:r>
            <a:br>
              <a:rPr lang="ru-RU" sz="2400" dirty="0" smtClean="0"/>
            </a:br>
            <a:r>
              <a:rPr lang="ru-RU" sz="2400" dirty="0" smtClean="0"/>
              <a:t>Одним из самых распространенных растений можно назвать </a:t>
            </a:r>
            <a:r>
              <a:rPr lang="ru-RU" sz="2400" b="1" dirty="0" smtClean="0"/>
              <a:t>кактусы.</a:t>
            </a: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>Они обладают бактерицидными свойствами, однако у них есть еще одна важная особенность. Они могут защищать человека от вредного электромагнитного излучения. Именно поэтому, кактусы рекомендуется располагать в непосредственной близости от экрана телевизора или компьютера. Но при этом растение должно получать достаточно света.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4" name="Содержимое 3" descr="http://www.plantopedia.ru/upload/plantopedia/04_Home_Plants/T/Tradescantia_0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0"/>
            <a:ext cx="371856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 практической части мы с учителем биологии изучили комнатные растения в нашем кабинете, изучили как они называются, сделали маркировку.</a:t>
            </a:r>
          </a:p>
          <a:p>
            <a:pPr>
              <a:buNone/>
            </a:pPr>
            <a:r>
              <a:rPr lang="ru-RU" dirty="0" smtClean="0"/>
              <a:t>Составили паспорт растений. Составили рекомендательный список комнатных растений. </a:t>
            </a:r>
            <a:r>
              <a:rPr lang="ru-RU" dirty="0" smtClean="0"/>
              <a:t>Составили </a:t>
            </a:r>
            <a:r>
              <a:rPr lang="ru-RU" dirty="0" smtClean="0"/>
              <a:t>таблицу какие светолюбивые, а какие </a:t>
            </a:r>
            <a:r>
              <a:rPr lang="ru-RU" dirty="0" smtClean="0"/>
              <a:t>теневыносливые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Users\admin\Desktop\НПК 2017\фото ком.раст\20130102_02212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81000"/>
            <a:ext cx="77724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r>
              <a:rPr lang="ru-RU" b="1" dirty="0" smtClean="0"/>
              <a:t>Гипотеза </a:t>
            </a:r>
            <a:r>
              <a:rPr lang="ru-RU" dirty="0" smtClean="0"/>
              <a:t>подтвердилась</a:t>
            </a:r>
            <a:r>
              <a:rPr lang="ru-RU" b="1" dirty="0" smtClean="0"/>
              <a:t>: </a:t>
            </a:r>
            <a:r>
              <a:rPr lang="ru-RU" dirty="0" smtClean="0"/>
              <a:t>если изучить особенности содержания комнатных растений и их роль в нашей жизни, то результаты полученного исследования можно использовать для успешного озеленения классного кабинета.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На этом наше исследование не закончено. По мере появления новых цветов в классе  паспорт будет пополняться.</a:t>
            </a:r>
          </a:p>
          <a:p>
            <a:pPr>
              <a:buNone/>
            </a:pPr>
            <a:r>
              <a:rPr lang="ru-RU" dirty="0" smtClean="0"/>
              <a:t>Мы хотим изучить растения всей нашей школы.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5400" smtClean="0"/>
              <a:t>   Благодарю </a:t>
            </a:r>
            <a:r>
              <a:rPr lang="ru-RU" sz="5400" dirty="0" smtClean="0"/>
              <a:t>за внимание</a:t>
            </a:r>
            <a:endParaRPr lang="ru-RU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952</Words>
  <Application>Microsoft Office PowerPoint</Application>
  <PresentationFormat>Экран (4:3)</PresentationFormat>
  <Paragraphs>69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Office Theme</vt:lpstr>
      <vt:lpstr>МБОУ «Сизобугорская СОШ им.поэта М.Утежанова»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Опасные: Диффенбахия</vt:lpstr>
      <vt:lpstr>Молочай</vt:lpstr>
      <vt:lpstr>Спатифиллюм</vt:lpstr>
      <vt:lpstr>Эухарис</vt:lpstr>
      <vt:lpstr>Слайд 13</vt:lpstr>
      <vt:lpstr>Слайд 14</vt:lpstr>
      <vt:lpstr>Слайд 15</vt:lpstr>
      <vt:lpstr>Алоэ  Это неприхотливое растение есть почти в каждом доме, оно является универсальным лекарем. Алоэ обладает биостимулирующим действием, позволяющим клеткам быстрее обновляться. Наилучший лечебный эффект достигается, если срезанные листья алоэ (растению должно быть не меньше 3-х лет) уложить в холодильник на две недели, тогда концентрация биологически активных, полезных веществ в нем максимальна. Или же используйте свежесорванные листья. Алоэ хорошо поднимает иммунитет. </vt:lpstr>
      <vt:lpstr>Каланхоэ Пожалуй, это самое любимое растение молодых мам. Его сок, закапанный в нос, вызывает приступ чихания у детей, и тем самым способствует очищению носа. Каланхоэ также как и алоэ - биогенный стимулятор, позволяет организму активно справляться с вирусами и другими простудным хворями. Особенно оно эффективно в борьбе с гнойными проявлениями болезни – тонзиллитом, гайморитом, ангиной. </vt:lpstr>
      <vt:lpstr>Эвкалипт  Это лекарственное растение, признанное современной медициной, является наиболее эффективным естественным средством в борьбе с простудными заболеваниями.</vt:lpstr>
      <vt:lpstr>Герань Обыкновенная комнатная герань способна помочь справиться с инфекциями органов дыхания и осложнениями, такими как бронхит, синусит, трахеит. Она выделяет фитонциды, подавляет болезнетворные вирусы и бактерии, в том числе стафилококк не хуже лука или чеснока.</vt:lpstr>
      <vt:lpstr>Мирт  В переводе с греческого мирт означает «бальзам», и не зря. Горшок с миртом станет не только источником полезных фитонцидов, но и мини-аптечкой. Настоями мирта лечат бронхит, гайморит, заболевания горла. </vt:lpstr>
      <vt:lpstr>Фикус -  работает как 2 пылесос», очищающий пространство от пыли, тревог, сомнений, переживаний. </vt:lpstr>
      <vt:lpstr>Традесканция- это энергичный барометр дома, он показывает, где в кабинете наиболее благоприятное место. А там где плохая энергетика, тяжелый воздух, загрязненный цветок желтее и погибает.  Одним из самых распространенных растений можно назвать кактусы.  Они обладают бактерицидными свойствами, однако у них есть еще одна важная особенность. Они могут защищать человека от вредного электромагнитного излучения. Именно поэтому, кактусы рекомендуется располагать в непосредственной близости от экрана телевизора или компьютера. Но при этом растение должно получать достаточно света. 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«Сизобугорская СОШ им.поэта М.Утежанова»</dc:title>
  <dc:creator>admin</dc:creator>
  <cp:lastModifiedBy>admin</cp:lastModifiedBy>
  <cp:revision>7</cp:revision>
  <dcterms:created xsi:type="dcterms:W3CDTF">2017-03-13T16:48:28Z</dcterms:created>
  <dcterms:modified xsi:type="dcterms:W3CDTF">2017-03-14T15:54:24Z</dcterms:modified>
</cp:coreProperties>
</file>