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E7A28-0D0F-4480-AACB-570A76A084D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E623-498E-4EE5-95CA-661CB38A8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71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E7A28-0D0F-4480-AACB-570A76A084D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9E623-498E-4EE5-95CA-661CB38A8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78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6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6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br>
              <a:rPr lang="ru-RU" sz="6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6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  </a:t>
            </a:r>
            <a:endParaRPr lang="ru-RU" sz="6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3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94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47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45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9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42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46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4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7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3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43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93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47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662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11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33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99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79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21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21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50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86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80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14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84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12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47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23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06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77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Рефлексия  учебной деятельности на уроке</a:t>
            </a:r>
            <a:endParaRPr lang="ru-RU" sz="40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30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Определение плотности </a:t>
            </a:r>
            <a:br>
              <a:rPr lang="ru-RU" sz="6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6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вязания</a:t>
            </a:r>
            <a:br>
              <a:rPr lang="ru-RU" sz="6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60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  </a:t>
            </a:r>
            <a:endParaRPr lang="ru-RU" sz="6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5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</Words>
  <Application>Microsoft Office PowerPoint</Application>
  <PresentationFormat>Экран (4:3)</PresentationFormat>
  <Paragraphs>33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Segoe Print</vt:lpstr>
      <vt:lpstr>Тема Office</vt:lpstr>
      <vt:lpstr>Определение плотности  вязания   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Определение плотности  вязания</vt:lpstr>
      <vt:lpstr>Рефлексия  учебной деятельности на уроке</vt:lpstr>
      <vt:lpstr>Определение плотности  вязания  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Определение плотности  вязания   </dc:title>
  <dc:creator>admin</dc:creator>
  <cp:lastModifiedBy>admin</cp:lastModifiedBy>
  <cp:revision>1</cp:revision>
  <dcterms:created xsi:type="dcterms:W3CDTF">2017-03-15T11:10:32Z</dcterms:created>
  <dcterms:modified xsi:type="dcterms:W3CDTF">2017-03-15T11:10:32Z</dcterms:modified>
</cp:coreProperties>
</file>