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47FB3-2DC1-479A-99BD-C82DA2DA9281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5B04E-594A-42C1-AEA0-B1533ED9B1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013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47FB3-2DC1-479A-99BD-C82DA2DA9281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5B04E-594A-42C1-AEA0-B1533ED9B1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33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6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6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трикотажном полотне</a:t>
            </a:r>
            <a:endParaRPr lang="ru-RU" sz="6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8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0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1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3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7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7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4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9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3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4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2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7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8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3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3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0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4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образце или изделии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8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Рефлексия  учебной деятельности на уроке</a:t>
            </a:r>
            <a:endParaRPr lang="ru-RU" sz="4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Счёт рядов </a:t>
            </a:r>
            <a:br>
              <a:rPr lang="ru-RU" sz="6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60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в трикотажном полотне</a:t>
            </a:r>
            <a:endParaRPr lang="ru-RU" sz="6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Экран (4:3)</PresentationFormat>
  <Paragraphs>23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Segoe Print</vt:lpstr>
      <vt:lpstr>Тема Office</vt:lpstr>
      <vt:lpstr>Счёт рядов  в трикотажном полотне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Счёт рядов  в образце или изделии</vt:lpstr>
      <vt:lpstr>Рефлексия  учебной деятельности на уроке</vt:lpstr>
      <vt:lpstr>Счёт рядов  в трикотажном полотне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Счёт рядов  в трикотажном полотне</dc:title>
  <dc:creator>admin</dc:creator>
  <cp:lastModifiedBy>admin</cp:lastModifiedBy>
  <cp:revision>1</cp:revision>
  <dcterms:created xsi:type="dcterms:W3CDTF">2017-03-15T11:11:05Z</dcterms:created>
  <dcterms:modified xsi:type="dcterms:W3CDTF">2017-03-15T11:11:05Z</dcterms:modified>
</cp:coreProperties>
</file>