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63" r:id="rId4"/>
    <p:sldId id="258" r:id="rId5"/>
    <p:sldId id="270" r:id="rId6"/>
    <p:sldId id="264" r:id="rId7"/>
    <p:sldId id="259" r:id="rId8"/>
    <p:sldId id="271" r:id="rId9"/>
    <p:sldId id="265" r:id="rId10"/>
    <p:sldId id="257" r:id="rId11"/>
    <p:sldId id="266" r:id="rId12"/>
    <p:sldId id="260" r:id="rId13"/>
    <p:sldId id="267" r:id="rId14"/>
    <p:sldId id="261" r:id="rId15"/>
    <p:sldId id="262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409" autoAdjust="0"/>
    <p:restoredTop sz="94660"/>
  </p:normalViewPr>
  <p:slideViewPr>
    <p:cSldViewPr>
      <p:cViewPr varScale="1">
        <p:scale>
          <a:sx n="66" d="100"/>
          <a:sy n="66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22E0E-754A-45B9-BE44-361EC9CACB46}" type="datetimeFigureOut">
              <a:rPr lang="ru-RU" smtClean="0"/>
              <a:pPr/>
              <a:t>09.03.2017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5947A-4BF7-4B5F-80D2-3ED278B83B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5947A-4BF7-4B5F-80D2-3ED278B83BC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XP\&#1056;&#1072;&#1073;&#1086;&#1095;&#1080;&#1081;%20&#1089;&#1090;&#1086;&#1083;\&#1055;&#1086;&#1083;&#1077;%20&#1095;&#1091;&#1076;&#1077;&#1089;\&#1087;&#1077;&#1089;&#1085;&#1103;%20&#1087;&#1086;&#1083;&#1077;%20&#1095;&#1091;&#1076;&#1077;&#1089;%20&#1085;&#1072;&#1095;&#1072;&#1083;&#1086;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XP\&#1056;&#1072;&#1073;&#1086;&#1095;&#1080;&#1081;%20&#1089;&#1090;&#1086;&#1083;\&#1055;&#1086;&#1083;&#1077;%20&#1095;&#1091;&#1076;&#1077;&#1089;\&#1074;&#1099;&#1093;&#1086;&#1076;%20&#1080;&#1075;&#1088;&#1086;&#1082;&#1086;&#1074;.mp3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XP\&#1056;&#1072;&#1073;&#1086;&#1095;&#1080;&#1081;%20&#1089;&#1090;&#1086;&#1083;\&#1055;&#1086;&#1083;&#1077;%20&#1095;&#1091;&#1076;&#1077;&#1089;\&#1074;&#1099;&#1093;&#1086;&#1076;%20&#1080;&#1075;&#1088;&#1086;&#1082;&#1086;&#1074;.mp3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XP\&#1056;&#1072;&#1073;&#1086;&#1095;&#1080;&#1081;%20&#1089;&#1090;&#1086;&#1083;\&#1055;&#1086;&#1083;&#1077;%20&#1095;&#1091;&#1076;&#1077;&#1089;\&#1074;&#1099;&#1093;&#1086;&#1076;%20&#1080;&#1075;&#1088;&#1086;&#1082;&#1086;&#1074;.mp3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XP\&#1056;&#1072;&#1073;&#1086;&#1095;&#1080;&#1081;%20&#1089;&#1090;&#1086;&#1083;\&#1055;&#1086;&#1083;&#1077;%20&#1095;&#1091;&#1076;&#1077;&#1089;\&#1076;&#1091;&#1084;&#1072;&#1090;&#1100;%20&#1089;&#1091;&#1087;&#1077;&#1088;%20&#1080;&#1075;&#1088;&#1091;.mp3" TargetMode="Externa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XP\Рабочий стол\презентация поле\maxresdefaul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6273225"/>
            <a:ext cx="86868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Многообразие живых организмов «Животные»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песня поле чудес начало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3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zoozel.ru/gallery/images/870630_foto-aplodisment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81000"/>
            <a:ext cx="6705600" cy="502920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47800" y="5638800"/>
            <a:ext cx="63739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ТРОЙКА ИГРОКОВ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выход игроков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XP\Рабочий стол\a9cfd7fc8b0767a16df982a32c245d5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XP\Рабочий стол\презентация поле\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zoozel.ru/gallery/images/870630_foto-aplodisment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81000"/>
            <a:ext cx="6705600" cy="502920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47800" y="5638800"/>
            <a:ext cx="63739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ТРОЙКА ИГРОКОВ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выход игроков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XP\Рабочий стол\Слоновая-болезнь-—-тяжелое-осложнение-филяриоз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82023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XP\Рабочий стол\презентация поле\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zoozel.ru/gallery/images/870630_foto-aplodisment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81000"/>
            <a:ext cx="6705600" cy="502920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43000" y="5638800"/>
            <a:ext cx="70864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ЧЕТВЕРКА  ИГРОКОВ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выход игроков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XP\Рабочий стол\e820b87fcb99e18af54ba8a8ed2c2e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8792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XP\Рабочий стол\презентация поле\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XP\Рабочий стол\gasteracantha_cancriformis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8151" y="3429000"/>
            <a:ext cx="5175849" cy="3429000"/>
          </a:xfrm>
          <a:prstGeom prst="rect">
            <a:avLst/>
          </a:prstGeom>
          <a:noFill/>
        </p:spPr>
      </p:pic>
      <p:pic>
        <p:nvPicPr>
          <p:cNvPr id="4099" name="Picture 3" descr="C:\Documents and Settings\UserXP\Рабочий стол\gasteracantha_cancriformis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156930" cy="411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XP\Рабочий стол\презентация поле\img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XP\Рабочий стол\palmovyy-v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UserXP\Рабочий стол\презентация поле\img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думать супер игр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153400" y="5410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XP\Рабочий стол\презентация поле\16033012261953de28c4aecb084700292f85aedcf03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01" y="0"/>
            <a:ext cx="9148802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16</Words>
  <PresentationFormat>Экран (4:3)</PresentationFormat>
  <Paragraphs>5</Paragraphs>
  <Slides>15</Slides>
  <Notes>1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UserXP</cp:lastModifiedBy>
  <cp:revision>11</cp:revision>
  <dcterms:modified xsi:type="dcterms:W3CDTF">2017-03-09T19:05:50Z</dcterms:modified>
</cp:coreProperties>
</file>