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57" r:id="rId6"/>
    <p:sldId id="260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5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189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71546"/>
            <a:ext cx="7772400" cy="500065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Тест 17. Разряды имён прилагательных по значению</a:t>
            </a:r>
            <a:br>
              <a:rPr lang="ru-RU" b="1" dirty="0" smtClean="0"/>
            </a:br>
            <a:r>
              <a:rPr lang="ru-RU" dirty="0" smtClean="0">
                <a:solidFill>
                  <a:srgbClr val="FF0000"/>
                </a:solidFill>
              </a:rPr>
              <a:t>Для 6 </a:t>
            </a:r>
            <a:r>
              <a:rPr lang="ru-RU" dirty="0" smtClean="0">
                <a:solidFill>
                  <a:srgbClr val="FF0000"/>
                </a:solidFill>
              </a:rPr>
              <a:t>класса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/>
              <a:t>Учитель русского языка и литературы МБОУ «</a:t>
            </a:r>
            <a:r>
              <a:rPr lang="ru-RU" dirty="0" err="1" smtClean="0"/>
              <a:t>Сорская</a:t>
            </a:r>
            <a:r>
              <a:rPr lang="ru-RU" dirty="0" smtClean="0"/>
              <a:t> СОШ №3 с УИОП» </a:t>
            </a:r>
            <a:r>
              <a:rPr lang="ru-RU" dirty="0" err="1" smtClean="0"/>
              <a:t>Анпилогова</a:t>
            </a:r>
            <a:r>
              <a:rPr lang="ru-RU" dirty="0" smtClean="0"/>
              <a:t>  Л.А.</a:t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500834"/>
            <a:ext cx="6400800" cy="357166"/>
          </a:xfrm>
        </p:spPr>
        <p:txBody>
          <a:bodyPr>
            <a:normAutofit fontScale="62500" lnSpcReduction="20000"/>
          </a:bodyPr>
          <a:lstStyle/>
          <a:p>
            <a:endParaRPr lang="ru-RU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42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500042"/>
            <a:ext cx="4038600" cy="614366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Вариант 1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dirty="0" smtClean="0"/>
              <a:t>А1. </a:t>
            </a:r>
            <a:r>
              <a:rPr lang="ru-RU" dirty="0" smtClean="0"/>
              <a:t> В каком словосочетании есть качественное прилагательное?</a:t>
            </a:r>
          </a:p>
          <a:p>
            <a:r>
              <a:rPr lang="ru-RU" dirty="0" smtClean="0"/>
              <a:t> 1) заячьи ушки</a:t>
            </a:r>
          </a:p>
          <a:p>
            <a:r>
              <a:rPr lang="ru-RU" dirty="0" smtClean="0"/>
              <a:t>2) западное направление</a:t>
            </a:r>
          </a:p>
          <a:p>
            <a:r>
              <a:rPr lang="ru-RU" dirty="0" smtClean="0"/>
              <a:t> 3) светлая ткань</a:t>
            </a:r>
          </a:p>
          <a:p>
            <a:r>
              <a:rPr lang="ru-RU" dirty="0" smtClean="0"/>
              <a:t> 4) соломенное чучело</a:t>
            </a:r>
          </a:p>
          <a:p>
            <a:r>
              <a:rPr lang="ru-RU" b="1" dirty="0" smtClean="0"/>
              <a:t>А2. </a:t>
            </a:r>
            <a:r>
              <a:rPr lang="ru-RU" dirty="0" smtClean="0"/>
              <a:t> Какое прилагательное не образует степени сравнения?</a:t>
            </a:r>
          </a:p>
          <a:p>
            <a:r>
              <a:rPr lang="ru-RU" dirty="0" smtClean="0"/>
              <a:t> 1) молодые люди</a:t>
            </a:r>
          </a:p>
          <a:p>
            <a:r>
              <a:rPr lang="ru-RU" dirty="0" smtClean="0"/>
              <a:t> 2) широкое шоссе</a:t>
            </a:r>
          </a:p>
          <a:p>
            <a:r>
              <a:rPr lang="ru-RU" dirty="0" smtClean="0"/>
              <a:t> 3) прохладный день</a:t>
            </a:r>
          </a:p>
          <a:p>
            <a:r>
              <a:rPr lang="ru-RU" dirty="0" smtClean="0"/>
              <a:t> 4) вечерняя тишина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500042"/>
            <a:ext cx="4038600" cy="5626121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Вариант 2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dirty="0" smtClean="0"/>
              <a:t>А1. </a:t>
            </a:r>
            <a:r>
              <a:rPr lang="ru-RU" dirty="0" smtClean="0"/>
              <a:t> В каком словосочетании есть качественное прилагательное?</a:t>
            </a:r>
          </a:p>
          <a:p>
            <a:r>
              <a:rPr lang="ru-RU" dirty="0" smtClean="0"/>
              <a:t> 1) почтовая марка</a:t>
            </a:r>
          </a:p>
          <a:p>
            <a:r>
              <a:rPr lang="ru-RU" dirty="0" smtClean="0"/>
              <a:t> 2) вчерашняя газета</a:t>
            </a:r>
          </a:p>
          <a:p>
            <a:r>
              <a:rPr lang="ru-RU" dirty="0" smtClean="0"/>
              <a:t> 3) собачья будка</a:t>
            </a:r>
          </a:p>
          <a:p>
            <a:r>
              <a:rPr lang="ru-RU" dirty="0" smtClean="0"/>
              <a:t> 4) горячий кофе</a:t>
            </a:r>
          </a:p>
          <a:p>
            <a:r>
              <a:rPr lang="ru-RU" b="1" dirty="0" smtClean="0"/>
              <a:t>А2. </a:t>
            </a:r>
            <a:r>
              <a:rPr lang="ru-RU" dirty="0" smtClean="0"/>
              <a:t> Какое прилагательное не образует степени сравнения?</a:t>
            </a:r>
          </a:p>
          <a:p>
            <a:r>
              <a:rPr lang="ru-RU" dirty="0" smtClean="0"/>
              <a:t> 1) резкий ветер</a:t>
            </a:r>
          </a:p>
          <a:p>
            <a:r>
              <a:rPr lang="ru-RU" dirty="0" smtClean="0"/>
              <a:t> 2) пляжный волейбол</a:t>
            </a:r>
          </a:p>
          <a:p>
            <a:r>
              <a:rPr lang="ru-RU" dirty="0" smtClean="0"/>
              <a:t> 3) глубокий колодец</a:t>
            </a:r>
          </a:p>
          <a:p>
            <a:r>
              <a:rPr lang="ru-RU" dirty="0" smtClean="0"/>
              <a:t> 4) весёлые картинки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500042"/>
            <a:ext cx="4281518" cy="585791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А3. </a:t>
            </a:r>
            <a:r>
              <a:rPr lang="ru-RU" dirty="0" smtClean="0"/>
              <a:t> В каком прилагательном окончание нулевое?</a:t>
            </a:r>
          </a:p>
          <a:p>
            <a:r>
              <a:rPr lang="ru-RU" dirty="0" smtClean="0"/>
              <a:t> 1) лисий</a:t>
            </a:r>
          </a:p>
          <a:p>
            <a:r>
              <a:rPr lang="ru-RU" dirty="0" smtClean="0"/>
              <a:t>2) красный</a:t>
            </a:r>
          </a:p>
          <a:p>
            <a:r>
              <a:rPr lang="ru-RU" dirty="0" smtClean="0"/>
              <a:t>3) снежный</a:t>
            </a:r>
          </a:p>
          <a:p>
            <a:r>
              <a:rPr lang="ru-RU" dirty="0" smtClean="0"/>
              <a:t> 4) долгий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dirty="0" smtClean="0"/>
              <a:t>А4. </a:t>
            </a:r>
            <a:r>
              <a:rPr lang="ru-RU" dirty="0" smtClean="0"/>
              <a:t> В каком слове на месте пропуска пишется Ь?</a:t>
            </a:r>
          </a:p>
          <a:p>
            <a:r>
              <a:rPr lang="ru-RU" dirty="0" smtClean="0"/>
              <a:t>1) </a:t>
            </a:r>
            <a:r>
              <a:rPr lang="ru-RU" dirty="0" err="1" smtClean="0"/>
              <a:t>кошач</a:t>
            </a:r>
            <a:r>
              <a:rPr lang="ru-RU" dirty="0" smtClean="0"/>
              <a:t>..я</a:t>
            </a:r>
          </a:p>
          <a:p>
            <a:r>
              <a:rPr lang="ru-RU" dirty="0" smtClean="0"/>
              <a:t> 2) веч..</a:t>
            </a:r>
            <a:r>
              <a:rPr lang="ru-RU" dirty="0" err="1" smtClean="0"/>
              <a:t>ная</a:t>
            </a:r>
            <a:endParaRPr lang="ru-RU" dirty="0" smtClean="0"/>
          </a:p>
          <a:p>
            <a:r>
              <a:rPr lang="ru-RU" dirty="0" smtClean="0"/>
              <a:t> 3) </a:t>
            </a:r>
            <a:r>
              <a:rPr lang="ru-RU" dirty="0" err="1" smtClean="0"/>
              <a:t>январ</a:t>
            </a:r>
            <a:r>
              <a:rPr lang="ru-RU" dirty="0" smtClean="0"/>
              <a:t>..</a:t>
            </a:r>
            <a:r>
              <a:rPr lang="ru-RU" dirty="0" err="1" smtClean="0"/>
              <a:t>ский</a:t>
            </a:r>
            <a:endParaRPr lang="ru-RU" dirty="0" smtClean="0"/>
          </a:p>
          <a:p>
            <a:r>
              <a:rPr lang="ru-RU" dirty="0" smtClean="0"/>
              <a:t> 4) </a:t>
            </a:r>
            <a:r>
              <a:rPr lang="ru-RU" dirty="0" err="1" smtClean="0"/>
              <a:t>песоч</a:t>
            </a:r>
            <a:r>
              <a:rPr lang="ru-RU" dirty="0" smtClean="0"/>
              <a:t>..</a:t>
            </a:r>
            <a:r>
              <a:rPr lang="ru-RU" dirty="0" err="1" smtClean="0"/>
              <a:t>ный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500042"/>
            <a:ext cx="4495800" cy="6072230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А3. </a:t>
            </a:r>
            <a:r>
              <a:rPr lang="ru-RU" dirty="0" smtClean="0"/>
              <a:t> В каком прилагательном окончание нулевое?</a:t>
            </a:r>
          </a:p>
          <a:p>
            <a:r>
              <a:rPr lang="ru-RU" dirty="0" smtClean="0"/>
              <a:t>1) мамин</a:t>
            </a:r>
          </a:p>
          <a:p>
            <a:r>
              <a:rPr lang="ru-RU" dirty="0" smtClean="0"/>
              <a:t> 2) живой</a:t>
            </a:r>
          </a:p>
          <a:p>
            <a:r>
              <a:rPr lang="ru-RU" dirty="0" smtClean="0"/>
              <a:t> 3) шумный</a:t>
            </a:r>
          </a:p>
          <a:p>
            <a:r>
              <a:rPr lang="ru-RU" dirty="0" smtClean="0"/>
              <a:t> 4) утренний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dirty="0" smtClean="0"/>
              <a:t>А4. </a:t>
            </a:r>
            <a:r>
              <a:rPr lang="ru-RU" dirty="0" smtClean="0"/>
              <a:t> В каком слове на месте пропуска пишется Ь?</a:t>
            </a:r>
          </a:p>
          <a:p>
            <a:r>
              <a:rPr lang="ru-RU" dirty="0" smtClean="0"/>
              <a:t> 1) соч..</a:t>
            </a:r>
            <a:r>
              <a:rPr lang="ru-RU" dirty="0" err="1" smtClean="0"/>
              <a:t>ный</a:t>
            </a:r>
            <a:endParaRPr lang="ru-RU" dirty="0" smtClean="0"/>
          </a:p>
          <a:p>
            <a:r>
              <a:rPr lang="ru-RU" dirty="0" smtClean="0"/>
              <a:t>2) </a:t>
            </a:r>
            <a:r>
              <a:rPr lang="ru-RU" dirty="0" err="1" smtClean="0"/>
              <a:t>птич</a:t>
            </a:r>
            <a:r>
              <a:rPr lang="ru-RU" dirty="0" smtClean="0"/>
              <a:t>..я</a:t>
            </a:r>
          </a:p>
          <a:p>
            <a:r>
              <a:rPr lang="ru-RU" dirty="0" smtClean="0"/>
              <a:t>3) </a:t>
            </a:r>
            <a:r>
              <a:rPr lang="ru-RU" dirty="0" err="1" smtClean="0"/>
              <a:t>молоч</a:t>
            </a:r>
            <a:r>
              <a:rPr lang="ru-RU" dirty="0" smtClean="0"/>
              <a:t>..</a:t>
            </a:r>
            <a:r>
              <a:rPr lang="ru-RU" dirty="0" err="1" smtClean="0"/>
              <a:t>ная</a:t>
            </a:r>
            <a:endParaRPr lang="ru-RU" dirty="0" smtClean="0"/>
          </a:p>
          <a:p>
            <a:r>
              <a:rPr lang="ru-RU" dirty="0" smtClean="0"/>
              <a:t> 4) </a:t>
            </a:r>
            <a:r>
              <a:rPr lang="ru-RU" dirty="0" err="1" smtClean="0"/>
              <a:t>лодоч</a:t>
            </a:r>
            <a:r>
              <a:rPr lang="ru-RU" dirty="0" smtClean="0"/>
              <a:t>..</a:t>
            </a:r>
            <a:r>
              <a:rPr lang="ru-RU" dirty="0" err="1" smtClean="0"/>
              <a:t>ный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286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428604"/>
            <a:ext cx="4038600" cy="5697559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А5. </a:t>
            </a:r>
            <a:r>
              <a:rPr lang="ru-RU" dirty="0" smtClean="0"/>
              <a:t> Какое прилагательное имеет простую форму превосходной степени?</a:t>
            </a:r>
          </a:p>
          <a:p>
            <a:r>
              <a:rPr lang="ru-RU" dirty="0" smtClean="0"/>
              <a:t>1) выше</a:t>
            </a:r>
          </a:p>
          <a:p>
            <a:r>
              <a:rPr lang="ru-RU" dirty="0" smtClean="0"/>
              <a:t> 2) строжайший</a:t>
            </a:r>
          </a:p>
          <a:p>
            <a:r>
              <a:rPr lang="ru-RU" dirty="0" smtClean="0"/>
              <a:t> 3) огромный</a:t>
            </a:r>
          </a:p>
          <a:p>
            <a:r>
              <a:rPr lang="ru-RU" dirty="0" smtClean="0"/>
              <a:t> 4) более снежная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А6. </a:t>
            </a:r>
            <a:r>
              <a:rPr lang="ru-RU" dirty="0" smtClean="0"/>
              <a:t> В каком примере есть речевая ошибка?</a:t>
            </a:r>
          </a:p>
          <a:p>
            <a:r>
              <a:rPr lang="ru-RU" dirty="0" smtClean="0"/>
              <a:t> 1) самый смешной</a:t>
            </a:r>
          </a:p>
          <a:p>
            <a:r>
              <a:rPr lang="ru-RU" dirty="0" smtClean="0"/>
              <a:t>2) тишайший</a:t>
            </a:r>
          </a:p>
          <a:p>
            <a:r>
              <a:rPr lang="ru-RU" dirty="0" smtClean="0"/>
              <a:t> 3) более лучший</a:t>
            </a:r>
          </a:p>
          <a:p>
            <a:r>
              <a:rPr lang="ru-RU" dirty="0" smtClean="0"/>
              <a:t> 4) наиболее близкий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500042"/>
            <a:ext cx="4038600" cy="635795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smtClean="0"/>
              <a:t>А5. </a:t>
            </a:r>
            <a:r>
              <a:rPr lang="ru-RU" dirty="0" smtClean="0"/>
              <a:t> Какое прилагательное имеет простую форму превосходной степени?</a:t>
            </a:r>
          </a:p>
          <a:p>
            <a:r>
              <a:rPr lang="ru-RU" dirty="0" smtClean="0"/>
              <a:t>1) более звонкий</a:t>
            </a:r>
          </a:p>
          <a:p>
            <a:r>
              <a:rPr lang="ru-RU" dirty="0" smtClean="0"/>
              <a:t> 2) громадный</a:t>
            </a:r>
          </a:p>
          <a:p>
            <a:r>
              <a:rPr lang="ru-RU" dirty="0" smtClean="0"/>
              <a:t> 3) ярчайшая</a:t>
            </a:r>
          </a:p>
          <a:p>
            <a:r>
              <a:rPr lang="ru-RU" dirty="0" smtClean="0"/>
              <a:t> 4) лучше</a:t>
            </a:r>
          </a:p>
          <a:p>
            <a:r>
              <a:rPr lang="ru-RU" dirty="0" smtClean="0"/>
              <a:t> </a:t>
            </a:r>
          </a:p>
          <a:p>
            <a:r>
              <a:rPr lang="ru-RU" b="1" dirty="0" smtClean="0"/>
              <a:t>А6. </a:t>
            </a:r>
            <a:r>
              <a:rPr lang="ru-RU" dirty="0" smtClean="0"/>
              <a:t> В каком примере есть речевая ошибка?</a:t>
            </a:r>
          </a:p>
          <a:p>
            <a:r>
              <a:rPr lang="ru-RU" dirty="0" smtClean="0"/>
              <a:t> 1) новейшее</a:t>
            </a:r>
          </a:p>
          <a:p>
            <a:r>
              <a:rPr lang="ru-RU" dirty="0" smtClean="0"/>
              <a:t> 2) более нежнее</a:t>
            </a:r>
          </a:p>
          <a:p>
            <a:r>
              <a:rPr lang="ru-RU" dirty="0" smtClean="0"/>
              <a:t> 3) самая узкая</a:t>
            </a:r>
          </a:p>
          <a:p>
            <a:r>
              <a:rPr lang="ru-RU" dirty="0" smtClean="0"/>
              <a:t> 4) наиболее длинный</a:t>
            </a: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286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571480"/>
            <a:ext cx="4495800" cy="60007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b="1" dirty="0" smtClean="0"/>
              <a:t>В1. </a:t>
            </a:r>
            <a:r>
              <a:rPr lang="ru-RU" dirty="0" smtClean="0"/>
              <a:t> Напишите разряд имени прилагательного по значению.</a:t>
            </a:r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Степного коня на конюшне не удержишь.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dirty="0" smtClean="0"/>
              <a:t>С1. </a:t>
            </a:r>
            <a:r>
              <a:rPr lang="ru-RU" dirty="0" smtClean="0"/>
              <a:t> Напишите небольшое рассуждение, в котором объясните, почему качественные прилагательные так называются.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500042"/>
            <a:ext cx="4495800" cy="621510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dirty="0" smtClean="0"/>
              <a:t>В1. </a:t>
            </a:r>
            <a:r>
              <a:rPr lang="ru-RU" dirty="0" smtClean="0"/>
              <a:t> Напишите разряд имени прилагательного по значению.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dirty="0" smtClean="0"/>
              <a:t>Понравилась лисе заячья избушка.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b="1" dirty="0" smtClean="0"/>
              <a:t>С1. </a:t>
            </a:r>
            <a:r>
              <a:rPr lang="ru-RU" dirty="0" smtClean="0"/>
              <a:t> Напишите небольшое рассуждение, в котором объясните, почему относительные прилагательные так называются.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ключи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3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4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1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1</a:t>
            </a:r>
          </a:p>
          <a:p>
            <a:pPr marL="514350" indent="-514350">
              <a:buNone/>
            </a:pPr>
            <a:r>
              <a:rPr lang="ru-RU" dirty="0" smtClean="0"/>
              <a:t>5.    2</a:t>
            </a:r>
          </a:p>
          <a:p>
            <a:pPr marL="514350" indent="-514350">
              <a:buNone/>
            </a:pPr>
            <a:r>
              <a:rPr lang="ru-RU" dirty="0" smtClean="0"/>
              <a:t>6.    3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В1- относительное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28670"/>
            <a:ext cx="4038600" cy="5197493"/>
          </a:xfrm>
        </p:spPr>
        <p:txBody>
          <a:bodyPr/>
          <a:lstStyle/>
          <a:p>
            <a:pPr marL="514350" indent="-514350">
              <a:buNone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4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1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2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3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2</a:t>
            </a:r>
          </a:p>
          <a:p>
            <a:pPr marL="514350" indent="-514350">
              <a:buNone/>
            </a:pPr>
            <a:r>
              <a:rPr lang="ru-RU" dirty="0" smtClean="0"/>
              <a:t>В1- притяжательное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35</Words>
  <PresentationFormat>Экран (4:3)</PresentationFormat>
  <Paragraphs>99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 Тест 17. Разряды имён прилагательных по значению Для 6 класса Учитель русского языка и литературы МБОУ «Сорская СОШ №3 с УИОП» Анпилогова  Л.А.   </vt:lpstr>
      <vt:lpstr>Слайд 2</vt:lpstr>
      <vt:lpstr>Слайд 3</vt:lpstr>
      <vt:lpstr>Слайд 4</vt:lpstr>
      <vt:lpstr>Слайд 5</vt:lpstr>
      <vt:lpstr>ключи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 17. Разряды имён прилагательных по значению </dc:title>
  <dc:creator>школа</dc:creator>
  <cp:lastModifiedBy>школа</cp:lastModifiedBy>
  <cp:revision>4</cp:revision>
  <dcterms:created xsi:type="dcterms:W3CDTF">2017-01-30T08:49:44Z</dcterms:created>
  <dcterms:modified xsi:type="dcterms:W3CDTF">2017-03-16T06:59:47Z</dcterms:modified>
</cp:coreProperties>
</file>