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1" r:id="rId36"/>
    <p:sldId id="290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A8BE3325-21C0-4649-A88C-D80F16142C2F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1"/>
            <p14:sldId id="290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F811-4DDB-41A0-B669-EA633B5FD39A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DB4-AA6D-4173-9210-3F72E32634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72188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F811-4DDB-41A0-B669-EA633B5FD39A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DB4-AA6D-4173-9210-3F72E32634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5896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F811-4DDB-41A0-B669-EA633B5FD39A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DB4-AA6D-4173-9210-3F72E32634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67561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F811-4DDB-41A0-B669-EA633B5FD39A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DB4-AA6D-4173-9210-3F72E32634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7740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F811-4DDB-41A0-B669-EA633B5FD39A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DB4-AA6D-4173-9210-3F72E32634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5254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F811-4DDB-41A0-B669-EA633B5FD39A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DB4-AA6D-4173-9210-3F72E32634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6233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F811-4DDB-41A0-B669-EA633B5FD39A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DB4-AA6D-4173-9210-3F72E32634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7099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F811-4DDB-41A0-B669-EA633B5FD39A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DB4-AA6D-4173-9210-3F72E32634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8793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F811-4DDB-41A0-B669-EA633B5FD39A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DB4-AA6D-4173-9210-3F72E32634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9287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F811-4DDB-41A0-B669-EA633B5FD39A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DB4-AA6D-4173-9210-3F72E32634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961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0F811-4DDB-41A0-B669-EA633B5FD39A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3BDB4-AA6D-4173-9210-3F72E32634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260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0F811-4DDB-41A0-B669-EA633B5FD39A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3BDB4-AA6D-4173-9210-3F72E32634C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4445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532" y="0"/>
            <a:ext cx="9129468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17691" y="2521021"/>
            <a:ext cx="74533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rgbClr val="00B05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ТАНЦЫ НАРОДОВ МИРА</a:t>
            </a:r>
            <a:endParaRPr lang="ru-RU" sz="5400" b="1" dirty="0">
              <a:ln w="18000">
                <a:solidFill>
                  <a:srgbClr val="00B050"/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188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4648940" y="5934670"/>
            <a:ext cx="4474302" cy="92333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u-RU" sz="5400" b="1" i="1" spc="-15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РУССКИЙ ПЛЯС</a:t>
            </a:r>
            <a:endParaRPr lang="ru-RU" sz="5400" b="1" i="1" spc="-15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1189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725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6588224" y="5934670"/>
            <a:ext cx="2555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ТРЕПАК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5535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5940152" y="5949916"/>
            <a:ext cx="3203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</a:rPr>
              <a:t>ХОРОВОД</a:t>
            </a:r>
            <a:endParaRPr lang="ru-RU" sz="5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2279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6026223" y="5534561"/>
            <a:ext cx="31177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i="1" dirty="0" smtClean="0">
                <a:solidFill>
                  <a:schemeClr val="bg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ВАЛЬС</a:t>
            </a:r>
            <a:endParaRPr lang="ru-RU" sz="8000" b="1" i="1" dirty="0">
              <a:solidFill>
                <a:schemeClr val="bg1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8063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1460"/>
            <a:ext cx="9144000" cy="6879460"/>
          </a:xfrm>
        </p:spPr>
      </p:pic>
    </p:spTree>
    <p:extLst>
      <p:ext uri="{BB962C8B-B14F-4D97-AF65-F5344CB8AC3E}">
        <p14:creationId xmlns:p14="http://schemas.microsoft.com/office/powerpoint/2010/main" xmlns="" val="2900675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2190387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074"/>
            <a:ext cx="9144000" cy="6847926"/>
          </a:xfrm>
        </p:spPr>
      </p:pic>
    </p:spTree>
    <p:extLst>
      <p:ext uri="{BB962C8B-B14F-4D97-AF65-F5344CB8AC3E}">
        <p14:creationId xmlns:p14="http://schemas.microsoft.com/office/powerpoint/2010/main" xmlns="" val="998006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619672" y="5930240"/>
            <a:ext cx="7524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ИСПАНСКОЕ ФЛАМЕНКО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3921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3210"/>
            <a:ext cx="9144000" cy="6881210"/>
          </a:xfrm>
        </p:spPr>
      </p:pic>
      <p:sp>
        <p:nvSpPr>
          <p:cNvPr id="6" name="TextBox 5"/>
          <p:cNvSpPr txBox="1"/>
          <p:nvPr/>
        </p:nvSpPr>
        <p:spPr>
          <a:xfrm>
            <a:off x="5407913" y="5923582"/>
            <a:ext cx="37360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ФЛАМЕНКО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6847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77479"/>
          </a:xfrm>
        </p:spPr>
      </p:pic>
    </p:spTree>
    <p:extLst>
      <p:ext uri="{BB962C8B-B14F-4D97-AF65-F5344CB8AC3E}">
        <p14:creationId xmlns:p14="http://schemas.microsoft.com/office/powerpoint/2010/main" xmlns="" val="617004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6987"/>
          </a:xfrm>
        </p:spPr>
      </p:pic>
    </p:spTree>
    <p:extLst>
      <p:ext uri="{BB962C8B-B14F-4D97-AF65-F5344CB8AC3E}">
        <p14:creationId xmlns:p14="http://schemas.microsoft.com/office/powerpoint/2010/main" xmlns="" val="2658984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1497409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1501" y="0"/>
            <a:ext cx="9185502" cy="6858000"/>
          </a:xfrm>
        </p:spPr>
      </p:pic>
    </p:spTree>
    <p:extLst>
      <p:ext uri="{BB962C8B-B14F-4D97-AF65-F5344CB8AC3E}">
        <p14:creationId xmlns:p14="http://schemas.microsoft.com/office/powerpoint/2010/main" xmlns="" val="882967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  <p:extLst>
      <p:ext uri="{BB962C8B-B14F-4D97-AF65-F5344CB8AC3E}">
        <p14:creationId xmlns:p14="http://schemas.microsoft.com/office/powerpoint/2010/main" xmlns="" val="2913081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265450" y="5922198"/>
            <a:ext cx="68785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АРГЕНТИНСКОЕ ТАНГО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6415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978"/>
            <a:ext cx="9144000" cy="6860854"/>
          </a:xfrm>
        </p:spPr>
      </p:pic>
      <p:sp>
        <p:nvSpPr>
          <p:cNvPr id="5" name="TextBox 4"/>
          <p:cNvSpPr txBox="1"/>
          <p:nvPr/>
        </p:nvSpPr>
        <p:spPr>
          <a:xfrm>
            <a:off x="7057467" y="5934670"/>
            <a:ext cx="20865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ТАНГО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3539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3257830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252519" cy="6858000"/>
          </a:xfrm>
        </p:spPr>
      </p:pic>
    </p:spTree>
    <p:extLst>
      <p:ext uri="{BB962C8B-B14F-4D97-AF65-F5344CB8AC3E}">
        <p14:creationId xmlns:p14="http://schemas.microsoft.com/office/powerpoint/2010/main" xmlns="" val="2786546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1175"/>
          </a:xfrm>
        </p:spPr>
      </p:pic>
      <p:sp>
        <p:nvSpPr>
          <p:cNvPr id="5" name="TextBox 4"/>
          <p:cNvSpPr txBox="1"/>
          <p:nvPr/>
        </p:nvSpPr>
        <p:spPr>
          <a:xfrm>
            <a:off x="6465062" y="5904444"/>
            <a:ext cx="267893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КАНКАН</a:t>
            </a:r>
            <a:endParaRPr lang="ru-RU" sz="5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853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  <p:extLst>
      <p:ext uri="{BB962C8B-B14F-4D97-AF65-F5344CB8AC3E}">
        <p14:creationId xmlns:p14="http://schemas.microsoft.com/office/powerpoint/2010/main" xmlns="" val="742180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99565"/>
          </a:xfrm>
        </p:spPr>
      </p:pic>
    </p:spTree>
    <p:extLst>
      <p:ext uri="{BB962C8B-B14F-4D97-AF65-F5344CB8AC3E}">
        <p14:creationId xmlns:p14="http://schemas.microsoft.com/office/powerpoint/2010/main" xmlns="" val="4244099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xmlns="" val="3010001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5812639" y="5934670"/>
            <a:ext cx="33313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ЛАМБАДА</a:t>
            </a:r>
            <a:endParaRPr lang="ru-RU" sz="5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9928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1198811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</p:spPr>
      </p:pic>
    </p:spTree>
    <p:extLst>
      <p:ext uri="{BB962C8B-B14F-4D97-AF65-F5344CB8AC3E}">
        <p14:creationId xmlns:p14="http://schemas.microsoft.com/office/powerpoint/2010/main" xmlns="" val="136831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72748"/>
          </a:xfrm>
        </p:spPr>
      </p:pic>
      <p:sp>
        <p:nvSpPr>
          <p:cNvPr id="5" name="TextBox 4"/>
          <p:cNvSpPr txBox="1"/>
          <p:nvPr/>
        </p:nvSpPr>
        <p:spPr>
          <a:xfrm>
            <a:off x="6582080" y="5908504"/>
            <a:ext cx="25619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САЛЬСА</a:t>
            </a:r>
            <a:endParaRPr lang="ru-RU" sz="5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7960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4140000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3697434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71318"/>
          </a:xfrm>
        </p:spPr>
      </p:pic>
    </p:spTree>
    <p:extLst>
      <p:ext uri="{BB962C8B-B14F-4D97-AF65-F5344CB8AC3E}">
        <p14:creationId xmlns:p14="http://schemas.microsoft.com/office/powerpoint/2010/main" xmlns="" val="2362284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584797" y="5929199"/>
            <a:ext cx="85592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АЗЕРБАЙДЖАНСКИЙ ТАНЕЦ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7926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7046"/>
            <a:ext cx="9144000" cy="6846148"/>
          </a:xfrm>
        </p:spPr>
      </p:pic>
      <p:sp>
        <p:nvSpPr>
          <p:cNvPr id="5" name="TextBox 4"/>
          <p:cNvSpPr txBox="1"/>
          <p:nvPr/>
        </p:nvSpPr>
        <p:spPr>
          <a:xfrm>
            <a:off x="3014950" y="5934670"/>
            <a:ext cx="61290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ВОСТОЧНЫЙ ТАНЕЦ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2028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-71921" y="5934670"/>
            <a:ext cx="94092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ВОСТОЧНЫЙ ТАНЕЦ С ПАЛКОЙ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1564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4300"/>
          </a:xfrm>
        </p:spPr>
      </p:pic>
      <p:sp>
        <p:nvSpPr>
          <p:cNvPr id="5" name="TextBox 4"/>
          <p:cNvSpPr txBox="1"/>
          <p:nvPr/>
        </p:nvSpPr>
        <p:spPr>
          <a:xfrm>
            <a:off x="246243" y="6150114"/>
            <a:ext cx="88667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ГАВАЙСКИЙ РИТУАЛЬНЫЙ ТАНЕЦ ХУЛА</a:t>
            </a:r>
            <a:endParaRPr lang="ru-RU" sz="4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929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350"/>
            <a:ext cx="9144000" cy="6854650"/>
          </a:xfrm>
        </p:spPr>
      </p:pic>
      <p:sp>
        <p:nvSpPr>
          <p:cNvPr id="5" name="TextBox 4"/>
          <p:cNvSpPr txBox="1"/>
          <p:nvPr/>
        </p:nvSpPr>
        <p:spPr>
          <a:xfrm>
            <a:off x="7395893" y="5934670"/>
            <a:ext cx="17481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ХУЛА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1693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990950" y="5934670"/>
            <a:ext cx="8144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ГРЕЧЕСКИЙ ТАНЕЦ СИРТОС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1969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35750"/>
            <a:ext cx="9144000" cy="6893749"/>
          </a:xfrm>
        </p:spPr>
      </p:pic>
      <p:sp>
        <p:nvSpPr>
          <p:cNvPr id="5" name="TextBox 4"/>
          <p:cNvSpPr txBox="1"/>
          <p:nvPr/>
        </p:nvSpPr>
        <p:spPr>
          <a:xfrm>
            <a:off x="2843808" y="5805264"/>
            <a:ext cx="62134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ГРУЗИНСКИЙ ТАНЕЦ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6028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7052"/>
            <a:ext cx="9144000" cy="6885051"/>
          </a:xfrm>
        </p:spPr>
      </p:pic>
      <p:sp>
        <p:nvSpPr>
          <p:cNvPr id="5" name="TextBox 4"/>
          <p:cNvSpPr txBox="1"/>
          <p:nvPr/>
        </p:nvSpPr>
        <p:spPr>
          <a:xfrm>
            <a:off x="5675871" y="5934670"/>
            <a:ext cx="34681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КАПОЭЙРА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6028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752"/>
            <a:ext cx="9144000" cy="6831759"/>
          </a:xfrm>
        </p:spPr>
      </p:pic>
      <p:sp>
        <p:nvSpPr>
          <p:cNvPr id="5" name="TextBox 4"/>
          <p:cNvSpPr txBox="1"/>
          <p:nvPr/>
        </p:nvSpPr>
        <p:spPr>
          <a:xfrm>
            <a:off x="2972054" y="5934670"/>
            <a:ext cx="61719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КИРГИЗСКОЕ ПЕНИЕ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7896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1"/>
            <a:ext cx="9144001" cy="6858000"/>
          </a:xfrm>
        </p:spPr>
      </p:pic>
      <p:sp>
        <p:nvSpPr>
          <p:cNvPr id="5" name="TextBox 4"/>
          <p:cNvSpPr txBox="1"/>
          <p:nvPr/>
        </p:nvSpPr>
        <p:spPr>
          <a:xfrm>
            <a:off x="35686" y="5906881"/>
            <a:ext cx="91383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КИТАЙСКИЙ ТАНЕЦ С ВЕЕРОМ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5926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66900" y="6008698"/>
            <a:ext cx="90771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КИТАЙСКИЙ ТАНЕЦ С ДРАКОНОМ</a:t>
            </a:r>
            <a:endParaRPr lang="ru-RU" sz="4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6210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549788" y="6322069"/>
            <a:ext cx="8594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КЛАССИЧЕСКИЙ ИНДИЙСКИЙ ТАНЕЦ БХАРАТ-НАТЬЯМ 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1066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752"/>
            <a:ext cx="9144000" cy="6831759"/>
          </a:xfrm>
        </p:spPr>
      </p:pic>
      <p:sp>
        <p:nvSpPr>
          <p:cNvPr id="5" name="TextBox 4"/>
          <p:cNvSpPr txBox="1"/>
          <p:nvPr/>
        </p:nvSpPr>
        <p:spPr>
          <a:xfrm>
            <a:off x="2753596" y="5949280"/>
            <a:ext cx="63904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ЛАТВИЙСКИЙ ТАНЕЦ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6853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752"/>
            <a:ext cx="9144000" cy="6856248"/>
          </a:xfrm>
        </p:spPr>
      </p:pic>
      <p:sp>
        <p:nvSpPr>
          <p:cNvPr id="5" name="TextBox 4"/>
          <p:cNvSpPr txBox="1"/>
          <p:nvPr/>
        </p:nvSpPr>
        <p:spPr>
          <a:xfrm>
            <a:off x="3124532" y="5934670"/>
            <a:ext cx="6019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ЛИТОВСКИЙ ТАНЕЦ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5061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9166670" cy="6858000"/>
          </a:xfrm>
        </p:spPr>
      </p:pic>
      <p:sp>
        <p:nvSpPr>
          <p:cNvPr id="5" name="TextBox 4"/>
          <p:cNvSpPr txBox="1"/>
          <p:nvPr/>
        </p:nvSpPr>
        <p:spPr>
          <a:xfrm>
            <a:off x="33668" y="6063272"/>
            <a:ext cx="93263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МЕКСИКАНСКИЙ ТАНЕЦ АВАЛЮЛЬКО</a:t>
            </a:r>
            <a:endParaRPr lang="ru-RU" sz="4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6854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38994"/>
          </a:xfrm>
        </p:spPr>
      </p:pic>
      <p:sp>
        <p:nvSpPr>
          <p:cNvPr id="5" name="TextBox 4"/>
          <p:cNvSpPr txBox="1"/>
          <p:nvPr/>
        </p:nvSpPr>
        <p:spPr>
          <a:xfrm>
            <a:off x="2395333" y="5905191"/>
            <a:ext cx="67134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МОЛДАВСКИЙ ТАНЕЦ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8089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8686"/>
            <a:ext cx="9144000" cy="6839314"/>
          </a:xfrm>
        </p:spPr>
      </p:pic>
      <p:sp>
        <p:nvSpPr>
          <p:cNvPr id="5" name="TextBox 4"/>
          <p:cNvSpPr txBox="1"/>
          <p:nvPr/>
        </p:nvSpPr>
        <p:spPr>
          <a:xfrm>
            <a:off x="1532157" y="5924461"/>
            <a:ext cx="75891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НЕГРИТЯНСКАЯ ЧЕЧЕТКА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8055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3091894" y="5939539"/>
            <a:ext cx="60521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НУБИЙСКИЙ ТАНЕЦ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9331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176"/>
          </a:xfrm>
        </p:spPr>
      </p:pic>
      <p:sp>
        <p:nvSpPr>
          <p:cNvPr id="5" name="TextBox 4"/>
          <p:cNvSpPr txBox="1"/>
          <p:nvPr/>
        </p:nvSpPr>
        <p:spPr>
          <a:xfrm>
            <a:off x="3496750" y="5934670"/>
            <a:ext cx="56522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ПОЛЬСКИЙ ТАНЕЦ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7046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179558" y="6211669"/>
            <a:ext cx="89644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РИТУАЛЬНЫЙ ТАНЕЦ ТИБЕТСКИХ МОНАХОВ</a:t>
            </a:r>
            <a:endParaRPr lang="ru-RU" sz="3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8820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2609006" y="5921959"/>
            <a:ext cx="65349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ТАДЖИКСКИЙ ТАНЕЦ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6250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3424229" y="5934670"/>
            <a:ext cx="57197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ТАНЕЦ ДЖИГИТОВ</a:t>
            </a:r>
            <a:endParaRPr lang="ru-RU" sz="5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311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3232868" y="5921959"/>
            <a:ext cx="59068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ТАНЕЦ НА ЯМАЙКЕ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6231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752"/>
            <a:ext cx="9144000" cy="6880566"/>
          </a:xfrm>
        </p:spPr>
      </p:pic>
      <p:sp>
        <p:nvSpPr>
          <p:cNvPr id="5" name="TextBox 4"/>
          <p:cNvSpPr txBox="1"/>
          <p:nvPr/>
        </p:nvSpPr>
        <p:spPr>
          <a:xfrm>
            <a:off x="3358995" y="5934670"/>
            <a:ext cx="57522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УЗБЕКСКИЙ ТАНЕЦ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0141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35996"/>
            <a:ext cx="9144000" cy="6893996"/>
          </a:xfrm>
        </p:spPr>
      </p:pic>
      <p:sp>
        <p:nvSpPr>
          <p:cNvPr id="5" name="TextBox 4"/>
          <p:cNvSpPr txBox="1"/>
          <p:nvPr/>
        </p:nvSpPr>
        <p:spPr>
          <a:xfrm>
            <a:off x="3462188" y="5932845"/>
            <a:ext cx="56818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ЯПОНСКИЙ ТАНЕЦ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1032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7504" cy="6858000"/>
          </a:xfrm>
        </p:spPr>
      </p:pic>
      <p:sp>
        <p:nvSpPr>
          <p:cNvPr id="5" name="TextBox 4"/>
          <p:cNvSpPr txBox="1"/>
          <p:nvPr/>
        </p:nvSpPr>
        <p:spPr>
          <a:xfrm>
            <a:off x="3081699" y="5934670"/>
            <a:ext cx="60623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ЦЫГАНСКИЙ ТАНЕЦ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4224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79392"/>
          </a:xfrm>
        </p:spPr>
      </p:pic>
      <p:sp>
        <p:nvSpPr>
          <p:cNvPr id="5" name="TextBox 4"/>
          <p:cNvSpPr txBox="1"/>
          <p:nvPr/>
        </p:nvSpPr>
        <p:spPr>
          <a:xfrm>
            <a:off x="2804153" y="5934670"/>
            <a:ext cx="63590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УКРАИНСКИЙ ТАНЕЦ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580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7280"/>
            <a:ext cx="9180372" cy="6885279"/>
          </a:xfrm>
        </p:spPr>
      </p:pic>
      <p:sp>
        <p:nvSpPr>
          <p:cNvPr id="5" name="TextBox 4"/>
          <p:cNvSpPr txBox="1"/>
          <p:nvPr/>
        </p:nvSpPr>
        <p:spPr>
          <a:xfrm>
            <a:off x="4282295" y="5917767"/>
            <a:ext cx="48482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ТАНЕЦ НА ОГНЕ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8691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5" name="TextBox 4"/>
          <p:cNvSpPr txBox="1"/>
          <p:nvPr/>
        </p:nvSpPr>
        <p:spPr>
          <a:xfrm>
            <a:off x="3761635" y="5934670"/>
            <a:ext cx="53589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ТАНЕЦ НА ВОЛНЕ</a:t>
            </a:r>
            <a:endParaRPr lang="ru-RU" sz="5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769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90</Words>
  <Application>Microsoft Office PowerPoint</Application>
  <PresentationFormat>Экран (4:3)</PresentationFormat>
  <Paragraphs>41</Paragraphs>
  <Slides>59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Владелец</dc:creator>
  <cp:lastModifiedBy>Екатерина</cp:lastModifiedBy>
  <cp:revision>12</cp:revision>
  <dcterms:created xsi:type="dcterms:W3CDTF">2013-05-18T13:53:17Z</dcterms:created>
  <dcterms:modified xsi:type="dcterms:W3CDTF">2017-03-16T13:21:51Z</dcterms:modified>
</cp:coreProperties>
</file>