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</p:sldIdLst>
  <p:sldSz cx="30279975" cy="21278850"/>
  <p:notesSz cx="6858000" cy="9144000"/>
  <p:defaultTextStyle>
    <a:defPPr>
      <a:defRPr lang="ru-RU"/>
    </a:defPPr>
    <a:lvl1pPr marL="0" algn="l" defTabSz="2946197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1pPr>
    <a:lvl2pPr marL="1473098" algn="l" defTabSz="2946197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2pPr>
    <a:lvl3pPr marL="2946197" algn="l" defTabSz="2946197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3pPr>
    <a:lvl4pPr marL="4419295" algn="l" defTabSz="2946197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4pPr>
    <a:lvl5pPr marL="5892394" algn="l" defTabSz="2946197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5pPr>
    <a:lvl6pPr marL="7365492" algn="l" defTabSz="2946197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8838590" algn="l" defTabSz="2946197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0311689" algn="l" defTabSz="2946197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1784787" algn="l" defTabSz="2946197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8" d="100"/>
          <a:sy n="28" d="100"/>
        </p:scale>
        <p:origin x="-714" y="108"/>
      </p:cViewPr>
      <p:guideLst>
        <p:guide orient="horz" pos="6702"/>
        <p:guide pos="953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009334" y="1021386"/>
            <a:ext cx="28253545" cy="19227352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4620" tIns="147310" rIns="294620" bIns="14731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386165" y="1347108"/>
            <a:ext cx="27507652" cy="9646412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4620" tIns="147310" rIns="294620" bIns="14731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2392118" y="5647695"/>
            <a:ext cx="25737979" cy="5674360"/>
          </a:xfrm>
        </p:spPr>
        <p:txBody>
          <a:bodyPr lIns="147310" rIns="147310" bIns="147310"/>
          <a:lstStyle>
            <a:lvl1pPr algn="r">
              <a:defRPr sz="1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2392118" y="11433835"/>
            <a:ext cx="25737979" cy="2837180"/>
          </a:xfrm>
        </p:spPr>
        <p:txBody>
          <a:bodyPr lIns="589239" tIns="0"/>
          <a:lstStyle>
            <a:lvl1pPr marL="117848" indent="0" algn="r">
              <a:spcBef>
                <a:spcPts val="0"/>
              </a:spcBef>
              <a:buNone/>
              <a:defRPr sz="6400">
                <a:solidFill>
                  <a:schemeClr val="bg2">
                    <a:shade val="25000"/>
                  </a:schemeClr>
                </a:solidFill>
              </a:defRPr>
            </a:lvl1pPr>
            <a:lvl2pPr marL="1473098" indent="0" algn="ctr">
              <a:buNone/>
            </a:lvl2pPr>
            <a:lvl3pPr marL="2946197" indent="0" algn="ctr">
              <a:buNone/>
            </a:lvl3pPr>
            <a:lvl4pPr marL="4419295" indent="0" algn="ctr">
              <a:buNone/>
            </a:lvl4pPr>
            <a:lvl5pPr marL="5892394" indent="0" algn="ctr">
              <a:buNone/>
            </a:lvl5pPr>
            <a:lvl6pPr marL="7365492" indent="0" algn="ctr">
              <a:buNone/>
            </a:lvl6pPr>
            <a:lvl7pPr marL="8838590" indent="0" algn="ctr">
              <a:buNone/>
            </a:lvl7pPr>
            <a:lvl8pPr marL="10311689" indent="0" algn="ctr">
              <a:buNone/>
            </a:lvl8pPr>
            <a:lvl9pPr marL="11784787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5398" y="15462631"/>
            <a:ext cx="27100578" cy="3262757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5398" y="1645565"/>
            <a:ext cx="27100578" cy="1299428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1009334" y="1021386"/>
            <a:ext cx="28253545" cy="19227352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4620" tIns="147310" rIns="294620" bIns="14731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86165" y="1347110"/>
            <a:ext cx="27507652" cy="1347017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4620" tIns="147310" rIns="294620" bIns="14731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0901" y="15292400"/>
            <a:ext cx="27100578" cy="2099513"/>
          </a:xfrm>
        </p:spPr>
        <p:txBody>
          <a:bodyPr lIns="294620" bIns="0" anchor="b"/>
          <a:lstStyle>
            <a:lvl1pPr algn="l">
              <a:buNone/>
              <a:defRPr sz="11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50901" y="17451524"/>
            <a:ext cx="27100578" cy="1305103"/>
          </a:xfrm>
        </p:spPr>
        <p:txBody>
          <a:bodyPr lIns="383006" tIns="0" anchor="t"/>
          <a:lstStyle>
            <a:lvl1pPr marL="0" marR="117848" indent="0" algn="l">
              <a:spcBef>
                <a:spcPts val="0"/>
              </a:spcBef>
              <a:spcAft>
                <a:spcPts val="0"/>
              </a:spcAft>
              <a:buNone/>
              <a:defRPr sz="5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03255" y="1645564"/>
            <a:ext cx="13020389" cy="13618464"/>
          </a:xfrm>
        </p:spPr>
        <p:txBody>
          <a:bodyPr/>
          <a:lstStyle>
            <a:lvl1pPr>
              <a:defRPr sz="8400"/>
            </a:lvl1pPr>
            <a:lvl2pPr>
              <a:defRPr sz="7100"/>
            </a:lvl2pPr>
            <a:lvl3pPr>
              <a:defRPr sz="6400"/>
            </a:lvl3pPr>
            <a:lvl4pPr>
              <a:defRPr sz="5800"/>
            </a:lvl4pPr>
            <a:lvl5pPr>
              <a:defRPr sz="5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747177" y="1645564"/>
            <a:ext cx="13020389" cy="13618464"/>
          </a:xfrm>
        </p:spPr>
        <p:txBody>
          <a:bodyPr/>
          <a:lstStyle>
            <a:lvl1pPr>
              <a:defRPr sz="8400"/>
            </a:lvl1pPr>
            <a:lvl2pPr>
              <a:defRPr sz="7100"/>
            </a:lvl2pPr>
            <a:lvl3pPr>
              <a:defRPr sz="6400"/>
            </a:lvl3pPr>
            <a:lvl4pPr>
              <a:defRPr sz="5800"/>
            </a:lvl4pPr>
            <a:lvl5pPr>
              <a:defRPr sz="5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5398" y="15462631"/>
            <a:ext cx="27100578" cy="3262757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10797" y="1797867"/>
            <a:ext cx="13020389" cy="2457903"/>
          </a:xfrm>
        </p:spPr>
        <p:txBody>
          <a:bodyPr lIns="471391" anchor="ctr"/>
          <a:lstStyle>
            <a:lvl1pPr marL="0" indent="0" algn="l">
              <a:buNone/>
              <a:defRPr sz="7700" b="1">
                <a:solidFill>
                  <a:schemeClr val="tx1"/>
                </a:solidFill>
              </a:defRPr>
            </a:lvl1pPr>
            <a:lvl2pPr>
              <a:buNone/>
              <a:defRPr sz="6400" b="1"/>
            </a:lvl2pPr>
            <a:lvl3pPr>
              <a:buNone/>
              <a:defRPr sz="5800" b="1"/>
            </a:lvl3pPr>
            <a:lvl4pPr>
              <a:buNone/>
              <a:defRPr sz="5200" b="1"/>
            </a:lvl4pPr>
            <a:lvl5pPr>
              <a:buNone/>
              <a:defRPr sz="52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5405464" y="1797867"/>
            <a:ext cx="13020389" cy="2457903"/>
          </a:xfrm>
        </p:spPr>
        <p:txBody>
          <a:bodyPr lIns="441930" anchor="ctr"/>
          <a:lstStyle>
            <a:lvl1pPr marL="0" indent="0" algn="l">
              <a:buNone/>
              <a:defRPr sz="7700" b="1">
                <a:solidFill>
                  <a:schemeClr val="tx1"/>
                </a:solidFill>
              </a:defRPr>
            </a:lvl1pPr>
            <a:lvl2pPr>
              <a:buNone/>
              <a:defRPr sz="6400" b="1"/>
            </a:lvl2pPr>
            <a:lvl3pPr>
              <a:buNone/>
              <a:defRPr sz="5800" b="1"/>
            </a:lvl3pPr>
            <a:lvl4pPr>
              <a:buNone/>
              <a:defRPr sz="5200" b="1"/>
            </a:lvl4pPr>
            <a:lvl5pPr>
              <a:buNone/>
              <a:defRPr sz="52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10797" y="4492202"/>
            <a:ext cx="13020389" cy="10828570"/>
          </a:xfrm>
        </p:spPr>
        <p:txBody>
          <a:bodyPr anchor="t"/>
          <a:lstStyle>
            <a:lvl1pPr algn="l">
              <a:defRPr sz="7700"/>
            </a:lvl1pPr>
            <a:lvl2pPr algn="l">
              <a:defRPr sz="6400"/>
            </a:lvl2pPr>
            <a:lvl3pPr algn="l">
              <a:defRPr sz="5800"/>
            </a:lvl3pPr>
            <a:lvl4pPr algn="l">
              <a:defRPr sz="5200"/>
            </a:lvl4pPr>
            <a:lvl5pPr algn="l">
              <a:defRPr sz="52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5405464" y="4492202"/>
            <a:ext cx="13020389" cy="10828570"/>
          </a:xfrm>
        </p:spPr>
        <p:txBody>
          <a:bodyPr anchor="t"/>
          <a:lstStyle>
            <a:lvl1pPr algn="l">
              <a:defRPr sz="7700"/>
            </a:lvl1pPr>
            <a:lvl2pPr algn="l">
              <a:defRPr sz="6400"/>
            </a:lvl2pPr>
            <a:lvl3pPr algn="l">
              <a:defRPr sz="5800"/>
            </a:lvl3pPr>
            <a:lvl4pPr algn="l">
              <a:defRPr sz="5200"/>
            </a:lvl4pPr>
            <a:lvl5pPr algn="l">
              <a:defRPr sz="52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009334" y="1021386"/>
            <a:ext cx="28253545" cy="19227352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4620" tIns="147310" rIns="294620" bIns="14731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41452" y="1655022"/>
            <a:ext cx="9840992" cy="2837180"/>
          </a:xfrm>
        </p:spPr>
        <p:txBody>
          <a:bodyPr anchor="b"/>
          <a:lstStyle>
            <a:lvl1pPr algn="l">
              <a:buNone/>
              <a:defRPr sz="71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8341661" y="4492208"/>
            <a:ext cx="9840992" cy="13050631"/>
          </a:xfrm>
        </p:spPr>
        <p:txBody>
          <a:bodyPr lIns="294620"/>
          <a:lstStyle>
            <a:lvl1pPr marL="58924" marR="58924" indent="0">
              <a:spcBef>
                <a:spcPts val="0"/>
              </a:spcBef>
              <a:buNone/>
              <a:defRPr sz="4500">
                <a:solidFill>
                  <a:schemeClr val="tx1"/>
                </a:solidFill>
              </a:defRPr>
            </a:lvl1pPr>
            <a:lvl2pPr>
              <a:buNone/>
              <a:defRPr sz="3900">
                <a:solidFill>
                  <a:schemeClr val="tx1"/>
                </a:solidFill>
              </a:defRPr>
            </a:lvl2pPr>
            <a:lvl3pPr>
              <a:buNone/>
              <a:defRPr sz="3200">
                <a:solidFill>
                  <a:schemeClr val="tx1"/>
                </a:solidFill>
              </a:defRPr>
            </a:lvl3pPr>
            <a:lvl4pPr>
              <a:buNone/>
              <a:defRPr sz="2900">
                <a:solidFill>
                  <a:schemeClr val="tx1"/>
                </a:solidFill>
              </a:defRPr>
            </a:lvl4pPr>
            <a:lvl5pPr>
              <a:buNone/>
              <a:defRPr sz="2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521253" y="2886030"/>
            <a:ext cx="15319333" cy="14658770"/>
          </a:xfrm>
        </p:spPr>
        <p:txBody>
          <a:bodyPr/>
          <a:lstStyle>
            <a:lvl1pPr>
              <a:defRPr sz="9000">
                <a:solidFill>
                  <a:schemeClr val="tx1"/>
                </a:solidFill>
              </a:defRPr>
            </a:lvl1pPr>
            <a:lvl2pPr>
              <a:defRPr sz="8400">
                <a:solidFill>
                  <a:schemeClr val="tx1"/>
                </a:solidFill>
              </a:defRPr>
            </a:lvl2pPr>
            <a:lvl3pPr>
              <a:defRPr sz="7700">
                <a:solidFill>
                  <a:schemeClr val="tx1"/>
                </a:solidFill>
              </a:defRPr>
            </a:lvl3pPr>
            <a:lvl4pPr>
              <a:defRPr sz="6400">
                <a:solidFill>
                  <a:schemeClr val="tx1"/>
                </a:solidFill>
              </a:defRPr>
            </a:lvl4pPr>
            <a:lvl5pPr>
              <a:defRPr sz="64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009334" y="1021386"/>
            <a:ext cx="28253545" cy="19227352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4620" tIns="147310" rIns="294620" bIns="14731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21195984" y="1347108"/>
            <a:ext cx="7697833" cy="13476605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4620" tIns="147310" rIns="294620" bIns="14731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3999" y="15551296"/>
            <a:ext cx="27251978" cy="3262757"/>
          </a:xfrm>
        </p:spPr>
        <p:txBody>
          <a:bodyPr anchor="t"/>
          <a:lstStyle>
            <a:lvl1pPr algn="l">
              <a:buNone/>
              <a:defRPr sz="11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21401001" y="1655021"/>
            <a:ext cx="7418594" cy="13067287"/>
          </a:xfrm>
        </p:spPr>
        <p:txBody>
          <a:bodyPr lIns="294620"/>
          <a:lstStyle>
            <a:lvl1pPr marL="147310" indent="0" algn="l">
              <a:spcBef>
                <a:spcPts val="0"/>
              </a:spcBef>
              <a:buNone/>
              <a:defRPr sz="4500">
                <a:solidFill>
                  <a:srgbClr val="FFFFFF"/>
                </a:solidFill>
              </a:defRPr>
            </a:lvl1pPr>
            <a:lvl2pPr>
              <a:defRPr sz="3900">
                <a:solidFill>
                  <a:srgbClr val="FFFFFF"/>
                </a:solidFill>
              </a:defRPr>
            </a:lvl2pPr>
            <a:lvl3pPr>
              <a:defRPr sz="3200">
                <a:solidFill>
                  <a:srgbClr val="FFFFFF"/>
                </a:solidFill>
              </a:defRPr>
            </a:lvl3pPr>
            <a:lvl4pPr>
              <a:defRPr sz="2900">
                <a:solidFill>
                  <a:srgbClr val="FFFFFF"/>
                </a:solidFill>
              </a:defRPr>
            </a:lvl4pPr>
            <a:lvl5pPr>
              <a:defRPr sz="2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95713" y="1352091"/>
            <a:ext cx="19621424" cy="13476605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103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5398" y="15462631"/>
            <a:ext cx="27100578" cy="3262757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665398" y="1645565"/>
            <a:ext cx="27100578" cy="1299428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21952982" y="1655036"/>
            <a:ext cx="6560661" cy="16313782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66332" y="1655029"/>
            <a:ext cx="19681984" cy="16313788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009334" y="1021386"/>
            <a:ext cx="28253545" cy="19227352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4620" tIns="147310" rIns="294620" bIns="14731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386165" y="1347108"/>
            <a:ext cx="27507652" cy="1702308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4620" tIns="147310" rIns="294620" bIns="14731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1665398" y="15469178"/>
            <a:ext cx="27100578" cy="3262757"/>
          </a:xfrm>
          <a:prstGeom prst="rect">
            <a:avLst/>
          </a:prstGeom>
        </p:spPr>
        <p:txBody>
          <a:bodyPr vert="horz" lIns="294620" tIns="147310" rIns="294620" bIns="147310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665398" y="1645565"/>
            <a:ext cx="27100578" cy="12994284"/>
          </a:xfrm>
          <a:prstGeom prst="rect">
            <a:avLst/>
          </a:prstGeom>
        </p:spPr>
        <p:txBody>
          <a:bodyPr vert="horz" lIns="589239" tIns="294620" rIns="294620" bIns="14731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12505153" y="18963791"/>
            <a:ext cx="7569994" cy="1132902"/>
          </a:xfrm>
          <a:prstGeom prst="rect">
            <a:avLst/>
          </a:prstGeom>
        </p:spPr>
        <p:txBody>
          <a:bodyPr vert="horz" lIns="294620" tIns="147310" rIns="294620" bIns="147310" anchor="b"/>
          <a:lstStyle>
            <a:lvl1pPr algn="r" eaLnBrk="1" latinLnBrk="0" hangingPunct="1">
              <a:defRPr kumimoji="0" sz="32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20075146" y="18963791"/>
            <a:ext cx="7569994" cy="1132902"/>
          </a:xfrm>
          <a:prstGeom prst="rect">
            <a:avLst/>
          </a:prstGeom>
        </p:spPr>
        <p:txBody>
          <a:bodyPr vert="horz" lIns="294620" tIns="147310" rIns="294620" bIns="147310" anchor="b"/>
          <a:lstStyle>
            <a:lvl1pPr algn="l" eaLnBrk="1" latinLnBrk="0" hangingPunct="1">
              <a:defRPr kumimoji="0" sz="32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27645140" y="18963791"/>
            <a:ext cx="1513999" cy="1132902"/>
          </a:xfrm>
          <a:prstGeom prst="rect">
            <a:avLst/>
          </a:prstGeom>
        </p:spPr>
        <p:txBody>
          <a:bodyPr vert="horz" lIns="294620" tIns="147310" rIns="294620" bIns="147310" anchor="b"/>
          <a:lstStyle>
            <a:lvl1pPr algn="r" eaLnBrk="1" latinLnBrk="0" hangingPunct="1">
              <a:defRPr kumimoji="0" sz="32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11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854397" indent="-854397" algn="l" rtl="0" eaLnBrk="1" latinLnBrk="0" hangingPunct="1">
        <a:spcBef>
          <a:spcPts val="806"/>
        </a:spcBef>
        <a:buClr>
          <a:schemeClr val="accent1"/>
        </a:buClr>
        <a:buSzPct val="80000"/>
        <a:buFont typeface="Wingdings 2"/>
        <a:buChar char=""/>
        <a:defRPr kumimoji="0" sz="9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1767718" indent="-648163" algn="l" rtl="0" eaLnBrk="1" latinLnBrk="0" hangingPunct="1">
        <a:spcBef>
          <a:spcPts val="806"/>
        </a:spcBef>
        <a:buClr>
          <a:schemeClr val="accent1"/>
        </a:buClr>
        <a:buSzPct val="100000"/>
        <a:buFont typeface="Verdana"/>
        <a:buChar char="◦"/>
        <a:defRPr kumimoji="0" sz="7700" kern="1200">
          <a:solidFill>
            <a:schemeClr val="tx1"/>
          </a:solidFill>
          <a:latin typeface="+mn-lt"/>
          <a:ea typeface="+mn-ea"/>
          <a:cs typeface="+mn-cs"/>
        </a:defRPr>
      </a:lvl2pPr>
      <a:lvl3pPr marL="2533729" indent="-589239" algn="l" rtl="0" eaLnBrk="1" latinLnBrk="0" hangingPunct="1">
        <a:spcBef>
          <a:spcPts val="806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7100" kern="1200">
          <a:solidFill>
            <a:schemeClr val="tx1"/>
          </a:solidFill>
          <a:latin typeface="+mn-lt"/>
          <a:ea typeface="+mn-ea"/>
          <a:cs typeface="+mn-cs"/>
        </a:defRPr>
      </a:lvl3pPr>
      <a:lvl4pPr marL="3299740" indent="-589239" algn="l" rtl="0" eaLnBrk="1" latinLnBrk="0" hangingPunct="1">
        <a:spcBef>
          <a:spcPts val="741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6100" kern="1200">
          <a:solidFill>
            <a:schemeClr val="tx1"/>
          </a:solidFill>
          <a:latin typeface="+mn-lt"/>
          <a:ea typeface="+mn-ea"/>
          <a:cs typeface="+mn-cs"/>
        </a:defRPr>
      </a:lvl4pPr>
      <a:lvl5pPr marL="4124676" indent="-589239" algn="l" rtl="0" eaLnBrk="1" latinLnBrk="0" hangingPunct="1">
        <a:spcBef>
          <a:spcPts val="806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4802301" indent="-589239" algn="l" rtl="0" eaLnBrk="1" latinLnBrk="0" hangingPunct="1">
        <a:spcBef>
          <a:spcPts val="806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55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5479926" indent="-589239" algn="l" rtl="0" eaLnBrk="1" latinLnBrk="0" hangingPunct="1">
        <a:spcBef>
          <a:spcPts val="822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6187013" indent="-589239" algn="l" rtl="0" eaLnBrk="1" latinLnBrk="0" hangingPunct="1">
        <a:spcBef>
          <a:spcPts val="828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4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6923562" indent="-589239" algn="l" rtl="0" eaLnBrk="1" latinLnBrk="0" hangingPunct="1">
        <a:spcBef>
          <a:spcPts val="822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48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47309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294619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441929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589239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736549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883859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03116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1178478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2859" y="2044825"/>
            <a:ext cx="27100578" cy="1372097"/>
          </a:xfrm>
        </p:spPr>
        <p:txBody>
          <a:bodyPr>
            <a:noAutofit/>
          </a:bodyPr>
          <a:lstStyle/>
          <a:p>
            <a:pPr algn="ctr"/>
            <a:r>
              <a:rPr lang="ru-RU" sz="12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переменного тока</a:t>
            </a:r>
            <a:endParaRPr lang="ru-RU" sz="125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59559" y="3388935"/>
            <a:ext cx="13020389" cy="2041281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Асинхронный двигатель с короткозамкнутым ротором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15067979" y="3222601"/>
            <a:ext cx="13020389" cy="1897265"/>
          </a:xfrm>
        </p:spPr>
        <p:txBody>
          <a:bodyPr>
            <a:normAutofit/>
          </a:bodyPr>
          <a:lstStyle/>
          <a:p>
            <a:pPr algn="ctr"/>
            <a:r>
              <a:rPr lang="ru-RU" sz="7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Двухслойные обмотки</a:t>
            </a:r>
            <a:endParaRPr lang="ru-RU" sz="7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010797" y="5350933"/>
            <a:ext cx="13020389" cy="99698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5428019" y="5430216"/>
            <a:ext cx="13020389" cy="1428221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499" y="5429247"/>
            <a:ext cx="13969552" cy="14257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8099" y="5430214"/>
            <a:ext cx="11737304" cy="14282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545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28</TotalTime>
  <Words>10</Words>
  <Application>Microsoft Office PowerPoint</Application>
  <PresentationFormat>Произвольный</PresentationFormat>
  <Paragraphs>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Аспект</vt:lpstr>
      <vt:lpstr>Машины переменного тока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Машины переменного тока</dc:title>
  <dc:creator>anna</dc:creator>
  <cp:lastModifiedBy>anna</cp:lastModifiedBy>
  <cp:revision>4</cp:revision>
  <dcterms:created xsi:type="dcterms:W3CDTF">2017-01-25T11:59:42Z</dcterms:created>
  <dcterms:modified xsi:type="dcterms:W3CDTF">2017-02-01T13:48:54Z</dcterms:modified>
</cp:coreProperties>
</file>