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36"/>
  </p:notesMasterIdLst>
  <p:sldIdLst>
    <p:sldId id="358" r:id="rId2"/>
    <p:sldId id="359" r:id="rId3"/>
    <p:sldId id="360" r:id="rId4"/>
    <p:sldId id="361" r:id="rId5"/>
    <p:sldId id="400" r:id="rId6"/>
    <p:sldId id="401" r:id="rId7"/>
    <p:sldId id="402" r:id="rId8"/>
    <p:sldId id="403" r:id="rId9"/>
    <p:sldId id="404" r:id="rId10"/>
    <p:sldId id="405" r:id="rId11"/>
    <p:sldId id="407" r:id="rId12"/>
    <p:sldId id="408" r:id="rId13"/>
    <p:sldId id="409" r:id="rId14"/>
    <p:sldId id="410" r:id="rId15"/>
    <p:sldId id="411" r:id="rId16"/>
    <p:sldId id="412" r:id="rId17"/>
    <p:sldId id="366" r:id="rId18"/>
    <p:sldId id="367" r:id="rId19"/>
    <p:sldId id="368" r:id="rId20"/>
    <p:sldId id="369" r:id="rId21"/>
    <p:sldId id="370" r:id="rId22"/>
    <p:sldId id="372" r:id="rId23"/>
    <p:sldId id="386" r:id="rId24"/>
    <p:sldId id="396" r:id="rId25"/>
    <p:sldId id="397" r:id="rId26"/>
    <p:sldId id="413" r:id="rId27"/>
    <p:sldId id="398" r:id="rId28"/>
    <p:sldId id="387" r:id="rId29"/>
    <p:sldId id="379" r:id="rId30"/>
    <p:sldId id="392" r:id="rId31"/>
    <p:sldId id="414" r:id="rId32"/>
    <p:sldId id="415" r:id="rId33"/>
    <p:sldId id="378" r:id="rId34"/>
    <p:sldId id="417" r:id="rId3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FFFFCC"/>
    <a:srgbClr val="FFCC66"/>
    <a:srgbClr val="CCCCFF"/>
    <a:srgbClr val="808000"/>
    <a:srgbClr val="FFCCFF"/>
    <a:srgbClr val="CC66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98" autoAdjust="0"/>
  </p:normalViewPr>
  <p:slideViewPr>
    <p:cSldViewPr>
      <p:cViewPr varScale="1">
        <p:scale>
          <a:sx n="66" d="100"/>
          <a:sy n="66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40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0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0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20FCD4C-84F5-4019-8CA0-30F5F62DA5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60704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7F945-CF1B-4714-A03D-0E5DE00ACD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3239664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1852F-ADAE-4322-8B7F-2BBE08AF7E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00728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461F0-8F46-4EC1-837F-B57D033F2A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05057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E78CD-5C2F-4941-923E-4576B806E0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482907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9EC574-BAFC-494A-AB37-FE1428DD6B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46878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D5A86-A9F0-4757-8AC5-CF142DD824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33017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D93496-27F8-42E0-A7AA-8924FDEEA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16434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47278-4449-4666-A703-71F06F7073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30351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7E182-ACDE-4899-A3C4-6EAF19C944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16280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5DDB7-CE2A-4A48-9E5D-53CAD90676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82470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25E01-AE7F-4079-BEE1-DFF6FA68E5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312629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7B559-47CF-4647-A7F8-C531FD12B7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511837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858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4289CD-2E88-4D10-83A1-D6D8031038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043494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DFC70-E77F-4206-93E9-8533EFB6BE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88918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880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0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0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fld id="{79EC5A2D-9B32-45DD-B506-24D12C7B4E5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6"/>
          <p:cNvSpPr>
            <a:spLocks noChangeArrowheads="1" noChangeShapeType="1" noTextEdit="1"/>
          </p:cNvSpPr>
          <p:nvPr/>
        </p:nvSpPr>
        <p:spPr bwMode="auto">
          <a:xfrm>
            <a:off x="2987675" y="5516563"/>
            <a:ext cx="4824413" cy="108108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008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5класс   2016/2017 уч.г.</a:t>
            </a:r>
          </a:p>
          <a:p>
            <a:pPr algn="ctr"/>
            <a:r>
              <a:rPr lang="ru-RU" sz="3600" kern="10">
                <a:solidFill>
                  <a:srgbClr val="008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Подготовила Белянская О.Н. </a:t>
            </a:r>
          </a:p>
        </p:txBody>
      </p:sp>
      <p:pic>
        <p:nvPicPr>
          <p:cNvPr id="2052" name="Picture 5" descr="E:\методическая копилка галя\картинки раскраски\картинки\РИСУНКИ ДЕТИ\j0233053.wmf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429000"/>
            <a:ext cx="3643312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5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79388" y="404813"/>
            <a:ext cx="7632700" cy="3252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Декоративные растения </a:t>
            </a:r>
          </a:p>
          <a:p>
            <a:pPr algn="ctr"/>
            <a:r>
              <a:rPr lang="ru-RU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Лекарственные растения </a:t>
            </a:r>
          </a:p>
          <a:p>
            <a:pPr algn="ctr"/>
            <a:r>
              <a:rPr lang="ru-RU" sz="3600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4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Комнатные растения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95963" y="3527425"/>
            <a:ext cx="3367087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428750" y="404813"/>
            <a:ext cx="5905500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Декоративные растения</a:t>
            </a:r>
          </a:p>
        </p:txBody>
      </p:sp>
      <p:sp>
        <p:nvSpPr>
          <p:cNvPr id="3076" name="TextBox 1"/>
          <p:cNvSpPr txBox="1">
            <a:spLocks noChangeArrowheads="1"/>
          </p:cNvSpPr>
          <p:nvPr/>
        </p:nvSpPr>
        <p:spPr bwMode="auto">
          <a:xfrm>
            <a:off x="539750" y="1484313"/>
            <a:ext cx="70294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800">
                <a:latin typeface="Arial" charset="0"/>
              </a:rPr>
              <a:t>Растения, которые выращивают для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ru-RU" altLang="ru-RU" sz="2800">
                <a:latin typeface="Arial" charset="0"/>
              </a:rPr>
              <a:t>украшения  садов, парков, скверов, улиц</a:t>
            </a:r>
          </a:p>
        </p:txBody>
      </p:sp>
      <p:pic>
        <p:nvPicPr>
          <p:cNvPr id="3077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582863"/>
            <a:ext cx="462915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67313" y="2870200"/>
            <a:ext cx="3943350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Box 2"/>
          <p:cNvSpPr txBox="1">
            <a:spLocks noChangeArrowheads="1"/>
          </p:cNvSpPr>
          <p:nvPr/>
        </p:nvSpPr>
        <p:spPr bwMode="auto">
          <a:xfrm>
            <a:off x="3568700" y="5868988"/>
            <a:ext cx="1939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Роза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" y="3030538"/>
            <a:ext cx="5907088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Прямоугольник 1"/>
          <p:cNvSpPr>
            <a:spLocks noChangeArrowheads="1"/>
          </p:cNvSpPr>
          <p:nvPr/>
        </p:nvSpPr>
        <p:spPr bwMode="auto">
          <a:xfrm>
            <a:off x="971550" y="981075"/>
            <a:ext cx="26082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Лилия</a:t>
            </a:r>
            <a:endParaRPr lang="ru-RU" altLang="ru-RU" sz="1800">
              <a:latin typeface="Arial" charset="0"/>
            </a:endParaRPr>
          </a:p>
        </p:txBody>
      </p:sp>
      <p:pic>
        <p:nvPicPr>
          <p:cNvPr id="4101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1500" y="0"/>
            <a:ext cx="47625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Тюльпаны</a:t>
            </a:r>
            <a:endParaRPr lang="ru-RU" altLang="ru-RU" sz="1800">
              <a:latin typeface="Arial" charset="0"/>
            </a:endParaRPr>
          </a:p>
        </p:txBody>
      </p:sp>
      <p:pic>
        <p:nvPicPr>
          <p:cNvPr id="512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2700" y="3128963"/>
            <a:ext cx="53213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025" y="1268413"/>
            <a:ext cx="3308350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Гладиолусы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6150" name="Picture 2" descr="http://med-akademiya.ru/wp-content/uploads/2015/01/gladiol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638" y="1268413"/>
            <a:ext cx="4884737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3313113" cy="328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Пионы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717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475" y="2636838"/>
            <a:ext cx="5554663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50" y="981075"/>
            <a:ext cx="3133725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Нарциссы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81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1550" y="2733675"/>
            <a:ext cx="571500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1246188"/>
            <a:ext cx="3313112" cy="297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Сирень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255713"/>
            <a:ext cx="3887788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97313" y="2997200"/>
            <a:ext cx="5114925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Жасмин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02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5663" y="2420938"/>
            <a:ext cx="5611812" cy="420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538" y="1276350"/>
            <a:ext cx="3814762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9"/>
          <p:cNvSpPr>
            <a:spLocks noChangeArrowheads="1"/>
          </p:cNvSpPr>
          <p:nvPr/>
        </p:nvSpPr>
        <p:spPr bwMode="auto">
          <a:xfrm>
            <a:off x="0" y="-26988"/>
            <a:ext cx="9144000" cy="1016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Барбарис, туя, кипарис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67" name="Picture 2" descr="http://nasotke.ru/wp-content/uploads/2015/01/barbaris-sbor-jagod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200" y="1125538"/>
            <a:ext cx="3268663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00" y="1495425"/>
            <a:ext cx="2663825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86363" y="4365625"/>
            <a:ext cx="3957637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Астра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22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276350"/>
            <a:ext cx="7586662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Анютины глазки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33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238" y="1539875"/>
            <a:ext cx="7559675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Флоксы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434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463675"/>
            <a:ext cx="7596187" cy="506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Гвоздики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36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262063"/>
            <a:ext cx="7305675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250825" y="365125"/>
            <a:ext cx="748982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Лекарственные растения</a:t>
            </a:r>
          </a:p>
        </p:txBody>
      </p:sp>
      <p:sp>
        <p:nvSpPr>
          <p:cNvPr id="16390" name="TextBox 1"/>
          <p:cNvSpPr txBox="1">
            <a:spLocks noChangeArrowheads="1"/>
          </p:cNvSpPr>
          <p:nvPr/>
        </p:nvSpPr>
        <p:spPr bwMode="auto">
          <a:xfrm>
            <a:off x="233363" y="1320800"/>
            <a:ext cx="82994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800">
                <a:latin typeface="Arial" charset="0"/>
              </a:rPr>
              <a:t>Растения, которые помогают при болезнях</a:t>
            </a:r>
          </a:p>
        </p:txBody>
      </p:sp>
      <p:pic>
        <p:nvPicPr>
          <p:cNvPr id="163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2060575"/>
            <a:ext cx="5975350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Прямоугольник 10"/>
          <p:cNvSpPr>
            <a:spLocks noChangeArrowheads="1"/>
          </p:cNvSpPr>
          <p:nvPr/>
        </p:nvSpPr>
        <p:spPr bwMode="auto">
          <a:xfrm>
            <a:off x="179388" y="5949950"/>
            <a:ext cx="79930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Малина 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solidFill>
            <a:srgbClr val="00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Прямоугольник 9"/>
          <p:cNvSpPr>
            <a:spLocks noChangeArrowheads="1"/>
          </p:cNvSpPr>
          <p:nvPr/>
        </p:nvSpPr>
        <p:spPr bwMode="auto">
          <a:xfrm>
            <a:off x="684213" y="260350"/>
            <a:ext cx="7991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6000" b="1">
                <a:solidFill>
                  <a:srgbClr val="FF0000"/>
                </a:solidFill>
                <a:latin typeface="Arial" charset="0"/>
              </a:rPr>
              <a:t>Липа </a:t>
            </a:r>
            <a:endParaRPr lang="ru-RU" altLang="ru-RU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74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1447800"/>
            <a:ext cx="6913563" cy="518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2987824" y="404664"/>
            <a:ext cx="3600400" cy="64407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kern="10" dirty="0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Календула</a:t>
            </a:r>
            <a:r>
              <a:rPr lang="ru-RU" sz="3600" kern="10" dirty="0"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</a:p>
        </p:txBody>
      </p:sp>
      <p:pic>
        <p:nvPicPr>
          <p:cNvPr id="18436" name="Picture 6" descr="C:\Documents and Settings\admin\Рабочий стол\для публикации\Новая папка\112146225675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6325" y="1385888"/>
            <a:ext cx="6735763" cy="504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3307234" y="404664"/>
            <a:ext cx="2200870" cy="62810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kern="10" dirty="0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Душица</a:t>
            </a:r>
            <a:r>
              <a:rPr lang="ru-RU" sz="3600" kern="10" dirty="0"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</a:p>
        </p:txBody>
      </p:sp>
      <p:pic>
        <p:nvPicPr>
          <p:cNvPr id="19460" name="Picture 6" descr="C:\Documents and Settings\admin\Рабочий стол\для публикации\Новая папка\1214831410_7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1075" y="1138238"/>
            <a:ext cx="3292475" cy="544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1138238"/>
            <a:ext cx="4094163" cy="546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WordArt 4"/>
          <p:cNvSpPr>
            <a:spLocks noChangeArrowheads="1" noChangeShapeType="1" noTextEdit="1"/>
          </p:cNvSpPr>
          <p:nvPr/>
        </p:nvSpPr>
        <p:spPr bwMode="auto">
          <a:xfrm>
            <a:off x="3305522" y="404664"/>
            <a:ext cx="2274590" cy="48294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600" kern="10" dirty="0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Чистотел</a:t>
            </a:r>
            <a:r>
              <a:rPr lang="ru-RU" sz="3600" kern="10" dirty="0">
                <a:solidFill>
                  <a:schemeClr val="tx2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</a:p>
        </p:txBody>
      </p:sp>
      <p:pic>
        <p:nvPicPr>
          <p:cNvPr id="20484" name="Picture 7" descr="C:\Documents and Settings\admin\Рабочий стол\для публикации\Новая папка\untitled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5675" y="857250"/>
            <a:ext cx="2857500" cy="404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863" y="1844675"/>
            <a:ext cx="6130925" cy="442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WordArt 4"/>
          <p:cNvSpPr>
            <a:spLocks noChangeArrowheads="1" noChangeShapeType="1" noTextEdit="1"/>
          </p:cNvSpPr>
          <p:nvPr/>
        </p:nvSpPr>
        <p:spPr bwMode="auto">
          <a:xfrm>
            <a:off x="3276600" y="333375"/>
            <a:ext cx="2214563" cy="5556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Шиповник </a:t>
            </a:r>
          </a:p>
        </p:txBody>
      </p:sp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1125538"/>
            <a:ext cx="5092700" cy="338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100" y="3765550"/>
            <a:ext cx="4749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3088" y="3284538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WordArt 4"/>
          <p:cNvSpPr>
            <a:spLocks noChangeArrowheads="1" noChangeShapeType="1" noTextEdit="1"/>
          </p:cNvSpPr>
          <p:nvPr/>
        </p:nvSpPr>
        <p:spPr bwMode="auto">
          <a:xfrm>
            <a:off x="4140200" y="260350"/>
            <a:ext cx="1203325" cy="7969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Дуб </a:t>
            </a:r>
          </a:p>
        </p:txBody>
      </p:sp>
      <p:pic>
        <p:nvPicPr>
          <p:cNvPr id="22532" name="Picture 6" descr="C:\Documents and Settings\admin\Рабочий стол\для публикации\Новая папка\DubChereshchatiy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1890713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7" descr="C:\Documents and Settings\admin\Рабочий стол\для публикации\Новая папка\366727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975" y="1863725"/>
            <a:ext cx="6013450" cy="484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395288" y="1260475"/>
            <a:ext cx="7586662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CC3300"/>
                </a:solidFill>
                <a:latin typeface="Arial" charset="0"/>
              </a:rPr>
              <a:t>Шиповник.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На зорьке румяной шиповник проснулся.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Он каждым листочком к заре потянулся.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А зорька к нему потянулась в ответ,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Бутоны окрасила в розовый цвет.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И в каждый бутон, как раз в серединку,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Вложила она голубую росинку.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Заденешь случайно шиповник плечом,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Окатит тебя он душистым дождем.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                                   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rgbClr val="333300"/>
                </a:solidFill>
                <a:latin typeface="Arial" charset="0"/>
              </a:rPr>
              <a:t>                                      Татьяна Голуб</a:t>
            </a:r>
            <a:r>
              <a:rPr lang="ru-RU" altLang="ru-RU" sz="2800">
                <a:solidFill>
                  <a:srgbClr val="333300"/>
                </a:solidFill>
                <a:latin typeface="Arial" charset="0"/>
              </a:rPr>
              <a:t>          </a:t>
            </a:r>
          </a:p>
        </p:txBody>
      </p:sp>
      <p:sp>
        <p:nvSpPr>
          <p:cNvPr id="23556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692275" y="692150"/>
            <a:ext cx="5610225" cy="523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Литературная страничка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610225" cy="666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 "Узнай растение"</a:t>
            </a:r>
          </a:p>
        </p:txBody>
      </p:sp>
      <p:sp>
        <p:nvSpPr>
          <p:cNvPr id="254983" name="Rectangle 7"/>
          <p:cNvSpPr>
            <a:spLocks noChangeArrowheads="1"/>
          </p:cNvSpPr>
          <p:nvPr/>
        </p:nvSpPr>
        <p:spPr bwMode="auto">
          <a:xfrm>
            <a:off x="4572000" y="1500188"/>
            <a:ext cx="2786063" cy="414337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54989" name="WordArt 13"/>
          <p:cNvSpPr>
            <a:spLocks noChangeArrowheads="1" noChangeShapeType="1" noTextEdit="1"/>
          </p:cNvSpPr>
          <p:nvPr/>
        </p:nvSpPr>
        <p:spPr bwMode="auto">
          <a:xfrm>
            <a:off x="5364163" y="6024563"/>
            <a:ext cx="1928812" cy="500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9900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липа</a:t>
            </a:r>
          </a:p>
        </p:txBody>
      </p:sp>
      <p:pic>
        <p:nvPicPr>
          <p:cNvPr id="17424" name="Picture 16" descr="C:\Documents and Settings\admin\Рабочий стол\для публикации\Новая папка\pict00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500188"/>
            <a:ext cx="2851150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Прямоугольник 15"/>
          <p:cNvSpPr>
            <a:spLocks noChangeArrowheads="1"/>
          </p:cNvSpPr>
          <p:nvPr/>
        </p:nvSpPr>
        <p:spPr bwMode="auto">
          <a:xfrm>
            <a:off x="357188" y="1428750"/>
            <a:ext cx="4214812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</a:rPr>
              <a:t>Листья этого дерева имеют форму сердечка. Люди любят это дерево. Его душистые цветы привлекают пчёл. В старину из древесины этого дерева делали ложки, блюда, веретена. А из лыка плели лапти. А чай из его цветков помогает при простуде</a:t>
            </a:r>
            <a:r>
              <a:rPr lang="ru-RU" altLang="ru-RU" sz="1800">
                <a:latin typeface="Arial" charset="0"/>
              </a:rPr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549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4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83" grpId="0" animBg="1"/>
      <p:bldP spid="25498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610225" cy="666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"Узнай растение"</a:t>
            </a:r>
          </a:p>
        </p:txBody>
      </p:sp>
      <p:sp>
        <p:nvSpPr>
          <p:cNvPr id="254985" name="Rectangle 9"/>
          <p:cNvSpPr>
            <a:spLocks noChangeArrowheads="1"/>
          </p:cNvSpPr>
          <p:nvPr/>
        </p:nvSpPr>
        <p:spPr bwMode="auto">
          <a:xfrm>
            <a:off x="4643438" y="1428750"/>
            <a:ext cx="2643187" cy="4071938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54990" name="WordArt 14"/>
          <p:cNvSpPr>
            <a:spLocks noChangeArrowheads="1" noChangeShapeType="1" noTextEdit="1"/>
          </p:cNvSpPr>
          <p:nvPr/>
        </p:nvSpPr>
        <p:spPr bwMode="auto">
          <a:xfrm>
            <a:off x="5364163" y="5810250"/>
            <a:ext cx="2214562" cy="642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9900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зверобой</a:t>
            </a:r>
          </a:p>
        </p:txBody>
      </p:sp>
      <p:pic>
        <p:nvPicPr>
          <p:cNvPr id="17" name="Picture 6" descr="C:\Documents and Settings\admin\Рабочий стол\для публикации\Новая папка\1169214273_zverobojj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1357313"/>
            <a:ext cx="2709862" cy="421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Прямоугольник 15"/>
          <p:cNvSpPr>
            <a:spLocks noChangeArrowheads="1"/>
          </p:cNvSpPr>
          <p:nvPr/>
        </p:nvSpPr>
        <p:spPr bwMode="auto">
          <a:xfrm>
            <a:off x="428625" y="1500188"/>
            <a:ext cx="4071938" cy="489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</a:rPr>
              <a:t>В старину это растение считалось травой от девяносто девяти болезней. Специальным царским указом его везли из Сибири в Москву. Но растёт оно и у нас на юге. Народная молва наделили траву «страшной силой» - дескать, косит всякое зверьё направо и налево. Отсюда и название растения</a:t>
            </a:r>
            <a:r>
              <a:rPr lang="ru-RU" altLang="ru-RU" sz="1800">
                <a:latin typeface="Arial" charset="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549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4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85" grpId="0" animBg="1"/>
      <p:bldP spid="25499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714500" y="188913"/>
            <a:ext cx="5610225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"Узнай растение"</a:t>
            </a:r>
          </a:p>
        </p:txBody>
      </p:sp>
      <p:sp>
        <p:nvSpPr>
          <p:cNvPr id="254984" name="Rectangle 8"/>
          <p:cNvSpPr>
            <a:spLocks noChangeArrowheads="1"/>
          </p:cNvSpPr>
          <p:nvPr/>
        </p:nvSpPr>
        <p:spPr bwMode="auto">
          <a:xfrm>
            <a:off x="5143500" y="1214438"/>
            <a:ext cx="2571750" cy="5089525"/>
          </a:xfrm>
          <a:prstGeom prst="rect">
            <a:avLst/>
          </a:prstGeom>
          <a:solidFill>
            <a:srgbClr val="CC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  <p:sp>
        <p:nvSpPr>
          <p:cNvPr id="254991" name="WordArt 15"/>
          <p:cNvSpPr>
            <a:spLocks noChangeArrowheads="1" noChangeShapeType="1" noTextEdit="1"/>
          </p:cNvSpPr>
          <p:nvPr/>
        </p:nvSpPr>
        <p:spPr bwMode="auto">
          <a:xfrm>
            <a:off x="5219700" y="6405563"/>
            <a:ext cx="2447925" cy="263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9900"/>
                  </a:solidFill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можжевельник</a:t>
            </a:r>
          </a:p>
        </p:txBody>
      </p:sp>
      <p:pic>
        <p:nvPicPr>
          <p:cNvPr id="17425" name="Picture 17" descr="C:\Documents and Settings\admin\Рабочий стол\для публикации\Новая папка\mozhevelnik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500" y="1285875"/>
            <a:ext cx="2571750" cy="502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17"/>
          <p:cNvSpPr>
            <a:spLocks noChangeArrowheads="1"/>
          </p:cNvSpPr>
          <p:nvPr/>
        </p:nvSpPr>
        <p:spPr bwMode="auto">
          <a:xfrm>
            <a:off x="285750" y="928688"/>
            <a:ext cx="4643438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>
                <a:latin typeface="Arial" charset="0"/>
                <a:cs typeface="Times New Roman" pitchFamily="18" charset="0"/>
              </a:rPr>
              <a:t>В древности, когда человек сбивался с пути и блуждал без еды и питья, он мог поддерживать свои силы шишечками этого кустарника. Его семена образуются в шишках с сочными чешуйками, похожими на синие ягоды с голубым налётом. Этот кустарник прекрасное средство для дезинфекции. В наше время ему нашли прекрасное применение – очищать, оздоровлять воздух в больших и малых городах.</a:t>
            </a:r>
            <a:endParaRPr lang="ru-RU" altLang="ru-RU" sz="2400"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2549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4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54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4984" grpId="0" animBg="1"/>
      <p:bldP spid="25499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WordArt 3" descr="Бумажный пакет"/>
          <p:cNvSpPr>
            <a:spLocks noChangeArrowheads="1" noChangeShapeType="1" noTextEdit="1"/>
          </p:cNvSpPr>
          <p:nvPr/>
        </p:nvSpPr>
        <p:spPr bwMode="auto">
          <a:xfrm>
            <a:off x="1428750" y="476250"/>
            <a:ext cx="5905500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blipFill dpi="0" rotWithShape="0">
                  <a:blip r:embed="rId3"/>
                  <a:srcRect/>
                  <a:tile tx="0" ty="0" sx="100000" sy="100000" flip="none" algn="tl"/>
                </a:blipFill>
                <a:latin typeface="Times New Roman"/>
                <a:cs typeface="Times New Roman"/>
              </a:rPr>
              <a:t>Комнатные растения</a:t>
            </a: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8888" y="1700213"/>
            <a:ext cx="57150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1409700"/>
            <a:ext cx="6840537" cy="525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TextBox 1"/>
          <p:cNvSpPr txBox="1">
            <a:spLocks noChangeArrowheads="1"/>
          </p:cNvSpPr>
          <p:nvPr/>
        </p:nvSpPr>
        <p:spPr bwMode="auto">
          <a:xfrm>
            <a:off x="3779838" y="476250"/>
            <a:ext cx="18621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  <a:latin typeface="Arial" charset="0"/>
              </a:rPr>
              <a:t>Бегония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7"/>
          <p:cNvSpPr txBox="1">
            <a:spLocks noChangeArrowheads="1"/>
          </p:cNvSpPr>
          <p:nvPr/>
        </p:nvSpPr>
        <p:spPr bwMode="auto">
          <a:xfrm>
            <a:off x="3779838" y="476250"/>
            <a:ext cx="17097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  <a:latin typeface="Arial" charset="0"/>
              </a:rPr>
              <a:t>Фиалка</a:t>
            </a:r>
          </a:p>
        </p:txBody>
      </p:sp>
      <p:pic>
        <p:nvPicPr>
          <p:cNvPr id="29700" name="Picture 2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062038"/>
            <a:ext cx="5707062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263" y="4103688"/>
            <a:ext cx="3779837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6"/>
          <p:cNvSpPr txBox="1">
            <a:spLocks noChangeArrowheads="1"/>
          </p:cNvSpPr>
          <p:nvPr/>
        </p:nvSpPr>
        <p:spPr bwMode="auto">
          <a:xfrm>
            <a:off x="3779838" y="44450"/>
            <a:ext cx="1528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FF0000"/>
                </a:solidFill>
                <a:latin typeface="Arial" charset="0"/>
              </a:rPr>
              <a:t>Кактус</a:t>
            </a:r>
          </a:p>
        </p:txBody>
      </p:sp>
      <p:pic>
        <p:nvPicPr>
          <p:cNvPr id="3072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663" y="692150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9225" y="660400"/>
            <a:ext cx="2798763" cy="307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08600" y="4030663"/>
            <a:ext cx="3722688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813" y="3644900"/>
            <a:ext cx="375285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8" y="-142875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3287713"/>
            <a:ext cx="437515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120650"/>
            <a:ext cx="3382962" cy="291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8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3200" y="120650"/>
            <a:ext cx="3833813" cy="288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3800" y="3289300"/>
            <a:ext cx="4314825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G:\ПРЕДМЕТНЫЕ НЕДЕЛИ\неделя матем, СБО,ЭКГ16-17\сайт\окр мир сайт\IMG_160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G:\ПРЕДМЕТНЫЕ НЕДЕЛИ\неделя матем, СБО,ЭКГ16-17\сайт\окр мир сайт\IMG_160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-1206500"/>
            <a:ext cx="6048375" cy="806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1500188" y="785813"/>
            <a:ext cx="5270500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>
                <a:ln w="9525">
                  <a:solidFill>
                    <a:srgbClr val="CC3300"/>
                  </a:solidFill>
                  <a:round/>
                  <a:headEnd/>
                  <a:tailEnd/>
                </a:ln>
                <a:solidFill>
                  <a:srgbClr val="CC33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Домашнее задание </a:t>
            </a:r>
          </a:p>
        </p:txBody>
      </p:sp>
      <p:sp>
        <p:nvSpPr>
          <p:cNvPr id="36870" name="Rectangle 7"/>
          <p:cNvSpPr>
            <a:spLocks noChangeArrowheads="1"/>
          </p:cNvSpPr>
          <p:nvPr/>
        </p:nvSpPr>
        <p:spPr bwMode="auto">
          <a:xfrm>
            <a:off x="539750" y="2547938"/>
            <a:ext cx="7127875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457200" indent="-4572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ru-RU" altLang="ru-RU">
                <a:solidFill>
                  <a:srgbClr val="008000"/>
                </a:solidFill>
                <a:latin typeface="Arial" charset="0"/>
              </a:rPr>
              <a:t>Подготовить рассказ о комнатных растениях, живущих у вас дома;</a:t>
            </a:r>
          </a:p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ru-RU" altLang="ru-RU">
                <a:solidFill>
                  <a:srgbClr val="008000"/>
                </a:solidFill>
                <a:latin typeface="Arial" charset="0"/>
              </a:rPr>
              <a:t>Стр. 70-77 читать, пересказывать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549400" y="4059238"/>
            <a:ext cx="6045200" cy="15938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endParaRPr lang="ru-RU" altLang="ru-RU" smtClean="0"/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Прямоугольник 6"/>
          <p:cNvSpPr>
            <a:spLocks noChangeArrowheads="1"/>
          </p:cNvSpPr>
          <p:nvPr/>
        </p:nvSpPr>
        <p:spPr bwMode="auto">
          <a:xfrm>
            <a:off x="107950" y="5294313"/>
            <a:ext cx="7704138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2000">
                <a:solidFill>
                  <a:srgbClr val="008000"/>
                </a:solidFill>
                <a:latin typeface="Arial" charset="0"/>
              </a:rPr>
              <a:t>Презентация создана с использованием шаблона преподавателя Шевченко Галины Валерьевны для предмета Окружающий мир 4 класс (УМК «Школа XXI века»)</a:t>
            </a:r>
          </a:p>
        </p:txBody>
      </p:sp>
      <p:pic>
        <p:nvPicPr>
          <p:cNvPr id="430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845550" cy="515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</TotalTime>
  <Words>350</Words>
  <Application>Microsoft Office PowerPoint</Application>
  <PresentationFormat>Экран (4:3)</PresentationFormat>
  <Paragraphs>59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user</cp:lastModifiedBy>
  <cp:revision>209</cp:revision>
  <dcterms:created xsi:type="dcterms:W3CDTF">1601-01-01T00:00:00Z</dcterms:created>
  <dcterms:modified xsi:type="dcterms:W3CDTF">2016-12-04T13:04:14Z</dcterms:modified>
</cp:coreProperties>
</file>