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7193C-3F18-4FFC-ABE3-90B2A2B085F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0667-BF59-477B-B910-94375DFAD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378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7193C-3F18-4FFC-ABE3-90B2A2B085FD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00667-BF59-477B-B910-94375DFAD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71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5400" smtClean="0">
                <a:solidFill>
                  <a:srgbClr val="E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Кукла Берегиня</a:t>
            </a:r>
            <a:endParaRPr lang="ru-RU" altLang="ru-RU" sz="5400" dirty="0" smtClean="0">
              <a:solidFill>
                <a:srgbClr val="EA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273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81495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565162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40089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931462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09343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2086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55918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54060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665046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54638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5693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78800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09060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82327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15671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5400" smtClean="0">
                <a:solidFill>
                  <a:srgbClr val="E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Кукла Берегиня</a:t>
            </a:r>
            <a:endParaRPr lang="ru-RU" altLang="ru-RU" sz="5400" dirty="0" smtClean="0">
              <a:solidFill>
                <a:srgbClr val="EA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38292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836112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04347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47325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89008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3380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73965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1735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85904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66643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7993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10636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31369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26307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26088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5400" smtClean="0">
                <a:solidFill>
                  <a:srgbClr val="E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Кукла Берегиня</a:t>
            </a:r>
            <a:endParaRPr lang="ru-RU" altLang="ru-RU" sz="5400" dirty="0" smtClean="0">
              <a:solidFill>
                <a:srgbClr val="EA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12107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Экран (4:3)</PresentationFormat>
  <Paragraphs>3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Comic Sans MS</vt:lpstr>
      <vt:lpstr>Тема Office</vt:lpstr>
      <vt:lpstr>Кукла Берегиня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Кукла Берегиня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Кукла Берегиня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Кукла Берегиня</dc:title>
  <dc:creator>admin</dc:creator>
  <cp:lastModifiedBy>admin</cp:lastModifiedBy>
  <cp:revision>1</cp:revision>
  <dcterms:created xsi:type="dcterms:W3CDTF">2017-03-15T19:31:41Z</dcterms:created>
  <dcterms:modified xsi:type="dcterms:W3CDTF">2017-03-15T19:31:41Z</dcterms:modified>
</cp:coreProperties>
</file>