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9" r:id="rId6"/>
    <p:sldId id="260" r:id="rId7"/>
    <p:sldId id="268" r:id="rId8"/>
    <p:sldId id="261" r:id="rId9"/>
    <p:sldId id="262" r:id="rId10"/>
    <p:sldId id="271" r:id="rId11"/>
    <p:sldId id="272" r:id="rId12"/>
    <p:sldId id="263" r:id="rId13"/>
    <p:sldId id="273" r:id="rId14"/>
    <p:sldId id="267" r:id="rId15"/>
    <p:sldId id="270" r:id="rId16"/>
  </p:sldIdLst>
  <p:sldSz cx="12241213" cy="7559675"/>
  <p:notesSz cx="6858000" cy="9144000"/>
  <p:defaultTextStyle>
    <a:defPPr>
      <a:defRPr lang="ru-RU"/>
    </a:defPPr>
    <a:lvl1pPr marL="0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227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453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7680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6907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6134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5360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4587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3814" algn="l" defTabSz="121845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00CC99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86" y="-90"/>
      </p:cViewPr>
      <p:guideLst>
        <p:guide orient="horz" pos="2381"/>
        <p:guide pos="385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904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A64A92-5609-4703-B2FA-FDFE8B012C96}" type="datetimeFigureOut">
              <a:rPr lang="ru-RU" smtClean="0"/>
              <a:pPr/>
              <a:t>03.03.2016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54050" y="685800"/>
            <a:ext cx="5549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4C4E7-1F9E-4A37-84FF-3BD44CC049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09227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18453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827680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436907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046134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655360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264587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4873814" algn="l" defTabSz="121845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4C4E7-1F9E-4A37-84FF-3BD44CC0499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4C4E7-1F9E-4A37-84FF-3BD44CC0499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2687884"/>
            <a:ext cx="12241213" cy="4460559"/>
            <a:chOff x="0" y="1536"/>
            <a:chExt cx="5760" cy="2549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8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</p:grpSp>
      <p:sp>
        <p:nvSpPr>
          <p:cNvPr id="11282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918091" y="1949417"/>
            <a:ext cx="10405031" cy="1914418"/>
          </a:xfrm>
        </p:spPr>
        <p:txBody>
          <a:bodyPr anchor="b"/>
          <a:lstStyle>
            <a:lvl1pPr>
              <a:defRPr sz="67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1283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36182" y="4283816"/>
            <a:ext cx="8568849" cy="1931917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endParaRPr kumimoji="0" lang="en-US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6972" y="4857792"/>
            <a:ext cx="10405031" cy="1501435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6972" y="3204114"/>
            <a:ext cx="10405031" cy="1653678"/>
          </a:xfrm>
        </p:spPr>
        <p:txBody>
          <a:bodyPr anchor="b"/>
          <a:lstStyle>
            <a:lvl1pPr marL="0" indent="0">
              <a:buNone/>
              <a:defRPr sz="2500"/>
            </a:lvl1pPr>
            <a:lvl2pPr marL="565739" indent="0">
              <a:buNone/>
              <a:defRPr sz="2200"/>
            </a:lvl2pPr>
            <a:lvl3pPr marL="1131479" indent="0">
              <a:buNone/>
              <a:defRPr sz="2000"/>
            </a:lvl3pPr>
            <a:lvl4pPr marL="1697218" indent="0">
              <a:buNone/>
              <a:defRPr sz="1700"/>
            </a:lvl4pPr>
            <a:lvl5pPr marL="2262957" indent="0">
              <a:buNone/>
              <a:defRPr sz="1700"/>
            </a:lvl5pPr>
            <a:lvl6pPr marL="2828696" indent="0">
              <a:buNone/>
              <a:defRPr sz="1700"/>
            </a:lvl6pPr>
            <a:lvl7pPr marL="3394436" indent="0">
              <a:buNone/>
              <a:defRPr sz="1700"/>
            </a:lvl7pPr>
            <a:lvl8pPr marL="3960175" indent="0">
              <a:buNone/>
              <a:defRPr sz="1700"/>
            </a:lvl8pPr>
            <a:lvl9pPr marL="4525914" indent="0">
              <a:buNone/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061" y="1763924"/>
            <a:ext cx="5406536" cy="4955787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22616" y="1763924"/>
            <a:ext cx="5406536" cy="4955787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2060" y="1692178"/>
            <a:ext cx="5408662" cy="705219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65739" indent="0">
              <a:buNone/>
              <a:defRPr sz="2500" b="1"/>
            </a:lvl2pPr>
            <a:lvl3pPr marL="1131479" indent="0">
              <a:buNone/>
              <a:defRPr sz="2200" b="1"/>
            </a:lvl3pPr>
            <a:lvl4pPr marL="1697218" indent="0">
              <a:buNone/>
              <a:defRPr sz="2000" b="1"/>
            </a:lvl4pPr>
            <a:lvl5pPr marL="2262957" indent="0">
              <a:buNone/>
              <a:defRPr sz="2000" b="1"/>
            </a:lvl5pPr>
            <a:lvl6pPr marL="2828696" indent="0">
              <a:buNone/>
              <a:defRPr sz="2000" b="1"/>
            </a:lvl6pPr>
            <a:lvl7pPr marL="3394436" indent="0">
              <a:buNone/>
              <a:defRPr sz="2000" b="1"/>
            </a:lvl7pPr>
            <a:lvl8pPr marL="3960175" indent="0">
              <a:buNone/>
              <a:defRPr sz="2000" b="1"/>
            </a:lvl8pPr>
            <a:lvl9pPr marL="4525914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2060" y="2397397"/>
            <a:ext cx="5408662" cy="435556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18367" y="1692178"/>
            <a:ext cx="5410786" cy="705219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65739" indent="0">
              <a:buNone/>
              <a:defRPr sz="2500" b="1"/>
            </a:lvl2pPr>
            <a:lvl3pPr marL="1131479" indent="0">
              <a:buNone/>
              <a:defRPr sz="2200" b="1"/>
            </a:lvl3pPr>
            <a:lvl4pPr marL="1697218" indent="0">
              <a:buNone/>
              <a:defRPr sz="2000" b="1"/>
            </a:lvl4pPr>
            <a:lvl5pPr marL="2262957" indent="0">
              <a:buNone/>
              <a:defRPr sz="2000" b="1"/>
            </a:lvl5pPr>
            <a:lvl6pPr marL="2828696" indent="0">
              <a:buNone/>
              <a:defRPr sz="2000" b="1"/>
            </a:lvl6pPr>
            <a:lvl7pPr marL="3394436" indent="0">
              <a:buNone/>
              <a:defRPr sz="2000" b="1"/>
            </a:lvl7pPr>
            <a:lvl8pPr marL="3960175" indent="0">
              <a:buNone/>
              <a:defRPr sz="2000" b="1"/>
            </a:lvl8pPr>
            <a:lvl9pPr marL="4525914" indent="0">
              <a:buNone/>
              <a:defRPr sz="20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8367" y="2397397"/>
            <a:ext cx="5410786" cy="435556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61" y="300987"/>
            <a:ext cx="4027275" cy="1280945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5974" y="300988"/>
            <a:ext cx="6843178" cy="6451973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2061" y="1581933"/>
            <a:ext cx="4027275" cy="5171028"/>
          </a:xfrm>
        </p:spPr>
        <p:txBody>
          <a:bodyPr/>
          <a:lstStyle>
            <a:lvl1pPr marL="0" indent="0">
              <a:buNone/>
              <a:defRPr sz="1700"/>
            </a:lvl1pPr>
            <a:lvl2pPr marL="565739" indent="0">
              <a:buNone/>
              <a:defRPr sz="1500"/>
            </a:lvl2pPr>
            <a:lvl3pPr marL="1131479" indent="0">
              <a:buNone/>
              <a:defRPr sz="1200"/>
            </a:lvl3pPr>
            <a:lvl4pPr marL="1697218" indent="0">
              <a:buNone/>
              <a:defRPr sz="1100"/>
            </a:lvl4pPr>
            <a:lvl5pPr marL="2262957" indent="0">
              <a:buNone/>
              <a:defRPr sz="1100"/>
            </a:lvl5pPr>
            <a:lvl6pPr marL="2828696" indent="0">
              <a:buNone/>
              <a:defRPr sz="1100"/>
            </a:lvl6pPr>
            <a:lvl7pPr marL="3394436" indent="0">
              <a:buNone/>
              <a:defRPr sz="1100"/>
            </a:lvl7pPr>
            <a:lvl8pPr marL="3960175" indent="0">
              <a:buNone/>
              <a:defRPr sz="1100"/>
            </a:lvl8pPr>
            <a:lvl9pPr marL="452591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9363" y="5291772"/>
            <a:ext cx="7344728" cy="624724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9363" y="675471"/>
            <a:ext cx="7344728" cy="4535805"/>
          </a:xfrm>
        </p:spPr>
        <p:txBody>
          <a:bodyPr/>
          <a:lstStyle>
            <a:lvl1pPr marL="0" indent="0">
              <a:buNone/>
              <a:defRPr sz="4000"/>
            </a:lvl1pPr>
            <a:lvl2pPr marL="565739" indent="0">
              <a:buNone/>
              <a:defRPr sz="3500"/>
            </a:lvl2pPr>
            <a:lvl3pPr marL="1131479" indent="0">
              <a:buNone/>
              <a:defRPr sz="3000"/>
            </a:lvl3pPr>
            <a:lvl4pPr marL="1697218" indent="0">
              <a:buNone/>
              <a:defRPr sz="2500"/>
            </a:lvl4pPr>
            <a:lvl5pPr marL="2262957" indent="0">
              <a:buNone/>
              <a:defRPr sz="2500"/>
            </a:lvl5pPr>
            <a:lvl6pPr marL="2828696" indent="0">
              <a:buNone/>
              <a:defRPr sz="2500"/>
            </a:lvl6pPr>
            <a:lvl7pPr marL="3394436" indent="0">
              <a:buNone/>
              <a:defRPr sz="2500"/>
            </a:lvl7pPr>
            <a:lvl8pPr marL="3960175" indent="0">
              <a:buNone/>
              <a:defRPr sz="2500"/>
            </a:lvl8pPr>
            <a:lvl9pPr marL="4525914" indent="0">
              <a:buNone/>
              <a:defRPr sz="25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9363" y="5916496"/>
            <a:ext cx="7344728" cy="887211"/>
          </a:xfrm>
        </p:spPr>
        <p:txBody>
          <a:bodyPr/>
          <a:lstStyle>
            <a:lvl1pPr marL="0" indent="0">
              <a:buNone/>
              <a:defRPr sz="1700"/>
            </a:lvl1pPr>
            <a:lvl2pPr marL="565739" indent="0">
              <a:buNone/>
              <a:defRPr sz="1500"/>
            </a:lvl2pPr>
            <a:lvl3pPr marL="1131479" indent="0">
              <a:buNone/>
              <a:defRPr sz="1200"/>
            </a:lvl3pPr>
            <a:lvl4pPr marL="1697218" indent="0">
              <a:buNone/>
              <a:defRPr sz="1100"/>
            </a:lvl4pPr>
            <a:lvl5pPr marL="2262957" indent="0">
              <a:buNone/>
              <a:defRPr sz="1100"/>
            </a:lvl5pPr>
            <a:lvl6pPr marL="2828696" indent="0">
              <a:buNone/>
              <a:defRPr sz="1100"/>
            </a:lvl6pPr>
            <a:lvl7pPr marL="3394436" indent="0">
              <a:buNone/>
              <a:defRPr sz="1100"/>
            </a:lvl7pPr>
            <a:lvl8pPr marL="3960175" indent="0">
              <a:buNone/>
              <a:defRPr sz="1100"/>
            </a:lvl8pPr>
            <a:lvl9pPr marL="452591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 dirty="0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74879" y="302737"/>
            <a:ext cx="2754273" cy="641697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060" y="302737"/>
            <a:ext cx="8058799" cy="641697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0" lang="en-US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2687884"/>
            <a:ext cx="12241213" cy="4460559"/>
            <a:chOff x="0" y="1536"/>
            <a:chExt cx="5760" cy="2549"/>
          </a:xfrm>
        </p:grpSpPr>
        <p:sp>
          <p:nvSpPr>
            <p:cNvPr id="10243" name="Rectangle 3"/>
            <p:cNvSpPr>
              <a:spLocks noChangeArrowheads="1"/>
            </p:cNvSpPr>
            <p:nvPr userDrawn="1"/>
          </p:nvSpPr>
          <p:spPr bwMode="hidden">
            <a:xfrm rot="-1424751">
              <a:off x="2121" y="2592"/>
              <a:ext cx="3072" cy="384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5000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44" name="Freeform 4"/>
            <p:cNvSpPr>
              <a:spLocks/>
            </p:cNvSpPr>
            <p:nvPr userDrawn="1"/>
          </p:nvSpPr>
          <p:spPr bwMode="hidden">
            <a:xfrm>
              <a:off x="0" y="2664"/>
              <a:ext cx="2688" cy="12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0" y="552"/>
                </a:cxn>
                <a:cxn ang="0">
                  <a:pos x="1968" y="264"/>
                </a:cxn>
                <a:cxn ang="0">
                  <a:pos x="2028" y="270"/>
                </a:cxn>
                <a:cxn ang="0">
                  <a:pos x="2661" y="528"/>
                </a:cxn>
                <a:cxn ang="0">
                  <a:pos x="2688" y="648"/>
                </a:cxn>
                <a:cxn ang="0">
                  <a:pos x="2304" y="1080"/>
                </a:cxn>
                <a:cxn ang="0">
                  <a:pos x="1584" y="1224"/>
                </a:cxn>
                <a:cxn ang="0">
                  <a:pos x="1296" y="936"/>
                </a:cxn>
                <a:cxn ang="0">
                  <a:pos x="864" y="1032"/>
                </a:cxn>
                <a:cxn ang="0">
                  <a:pos x="0" y="552"/>
                </a:cxn>
                <a:cxn ang="0">
                  <a:pos x="0" y="0"/>
                </a:cxn>
              </a:cxnLst>
              <a:rect l="0" t="0" r="r" b="b"/>
              <a:pathLst>
                <a:path w="2688" h="1224">
                  <a:moveTo>
                    <a:pt x="0" y="0"/>
                  </a:moveTo>
                  <a:lnTo>
                    <a:pt x="960" y="552"/>
                  </a:lnTo>
                  <a:lnTo>
                    <a:pt x="1968" y="264"/>
                  </a:lnTo>
                  <a:lnTo>
                    <a:pt x="2028" y="270"/>
                  </a:lnTo>
                  <a:lnTo>
                    <a:pt x="2661" y="528"/>
                  </a:lnTo>
                  <a:lnTo>
                    <a:pt x="2688" y="648"/>
                  </a:lnTo>
                  <a:lnTo>
                    <a:pt x="2304" y="1080"/>
                  </a:lnTo>
                  <a:lnTo>
                    <a:pt x="1584" y="1224"/>
                  </a:lnTo>
                  <a:lnTo>
                    <a:pt x="1296" y="936"/>
                  </a:lnTo>
                  <a:lnTo>
                    <a:pt x="864" y="1032"/>
                  </a:lnTo>
                  <a:lnTo>
                    <a:pt x="0" y="5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45" name="Freeform 5"/>
            <p:cNvSpPr>
              <a:spLocks/>
            </p:cNvSpPr>
            <p:nvPr userDrawn="1"/>
          </p:nvSpPr>
          <p:spPr bwMode="hidden">
            <a:xfrm>
              <a:off x="3359" y="1536"/>
              <a:ext cx="2401" cy="1232"/>
            </a:xfrm>
            <a:custGeom>
              <a:avLst/>
              <a:gdLst/>
              <a:ahLst/>
              <a:cxnLst>
                <a:cxn ang="0">
                  <a:pos x="2208" y="15"/>
                </a:cxn>
                <a:cxn ang="0">
                  <a:pos x="2088" y="57"/>
                </a:cxn>
                <a:cxn ang="0">
                  <a:pos x="1951" y="99"/>
                </a:cxn>
                <a:cxn ang="0">
                  <a:pos x="1704" y="135"/>
                </a:cxn>
                <a:cxn ang="0">
                  <a:pos x="1314" y="177"/>
                </a:cxn>
                <a:cxn ang="0">
                  <a:pos x="1176" y="189"/>
                </a:cxn>
                <a:cxn ang="0">
                  <a:pos x="1122" y="195"/>
                </a:cxn>
                <a:cxn ang="0">
                  <a:pos x="1075" y="231"/>
                </a:cxn>
                <a:cxn ang="0">
                  <a:pos x="924" y="321"/>
                </a:cxn>
                <a:cxn ang="0">
                  <a:pos x="840" y="369"/>
                </a:cxn>
                <a:cxn ang="0">
                  <a:pos x="630" y="458"/>
                </a:cxn>
                <a:cxn ang="0">
                  <a:pos x="529" y="500"/>
                </a:cxn>
                <a:cxn ang="0">
                  <a:pos x="487" y="542"/>
                </a:cxn>
                <a:cxn ang="0">
                  <a:pos x="457" y="590"/>
                </a:cxn>
                <a:cxn ang="0">
                  <a:pos x="402" y="638"/>
                </a:cxn>
                <a:cxn ang="0">
                  <a:pos x="330" y="758"/>
                </a:cxn>
                <a:cxn ang="0">
                  <a:pos x="312" y="788"/>
                </a:cxn>
                <a:cxn ang="0">
                  <a:pos x="252" y="824"/>
                </a:cxn>
                <a:cxn ang="0">
                  <a:pos x="84" y="926"/>
                </a:cxn>
                <a:cxn ang="0">
                  <a:pos x="0" y="992"/>
                </a:cxn>
                <a:cxn ang="0">
                  <a:pos x="12" y="1040"/>
                </a:cxn>
                <a:cxn ang="0">
                  <a:pos x="132" y="1034"/>
                </a:cxn>
                <a:cxn ang="0">
                  <a:pos x="336" y="980"/>
                </a:cxn>
                <a:cxn ang="0">
                  <a:pos x="529" y="896"/>
                </a:cxn>
                <a:cxn ang="0">
                  <a:pos x="576" y="872"/>
                </a:cxn>
                <a:cxn ang="0">
                  <a:pos x="714" y="848"/>
                </a:cxn>
                <a:cxn ang="0">
                  <a:pos x="966" y="794"/>
                </a:cxn>
                <a:cxn ang="0">
                  <a:pos x="1212" y="782"/>
                </a:cxn>
                <a:cxn ang="0">
                  <a:pos x="1416" y="872"/>
                </a:cxn>
                <a:cxn ang="0">
                  <a:pos x="1464" y="932"/>
                </a:cxn>
                <a:cxn ang="0">
                  <a:pos x="1440" y="992"/>
                </a:cxn>
                <a:cxn ang="0">
                  <a:pos x="1302" y="1040"/>
                </a:cxn>
                <a:cxn ang="0">
                  <a:pos x="1158" y="1100"/>
                </a:cxn>
                <a:cxn ang="0">
                  <a:pos x="1093" y="1148"/>
                </a:cxn>
                <a:cxn ang="0">
                  <a:pos x="1075" y="1208"/>
                </a:cxn>
                <a:cxn ang="0">
                  <a:pos x="1093" y="1232"/>
                </a:cxn>
                <a:cxn ang="0">
                  <a:pos x="1152" y="1226"/>
                </a:cxn>
                <a:cxn ang="0">
                  <a:pos x="1332" y="1208"/>
                </a:cxn>
                <a:cxn ang="0">
                  <a:pos x="1434" y="1184"/>
                </a:cxn>
                <a:cxn ang="0">
                  <a:pos x="1464" y="1172"/>
                </a:cxn>
                <a:cxn ang="0">
                  <a:pos x="1578" y="1130"/>
                </a:cxn>
                <a:cxn ang="0">
                  <a:pos x="1758" y="1064"/>
                </a:cxn>
                <a:cxn ang="0">
                  <a:pos x="1872" y="962"/>
                </a:cxn>
                <a:cxn ang="0">
                  <a:pos x="1986" y="800"/>
                </a:cxn>
                <a:cxn ang="0">
                  <a:pos x="2166" y="650"/>
                </a:cxn>
                <a:cxn ang="0">
                  <a:pos x="2257" y="590"/>
                </a:cxn>
                <a:cxn ang="0">
                  <a:pos x="2400" y="57"/>
                </a:cxn>
              </a:cxnLst>
              <a:rect l="0" t="0" r="r" b="b"/>
              <a:pathLst>
                <a:path w="2401" h="1232">
                  <a:moveTo>
                    <a:pt x="2310" y="3"/>
                  </a:moveTo>
                  <a:lnTo>
                    <a:pt x="2280" y="3"/>
                  </a:lnTo>
                  <a:lnTo>
                    <a:pt x="2208" y="15"/>
                  </a:lnTo>
                  <a:lnTo>
                    <a:pt x="2136" y="27"/>
                  </a:lnTo>
                  <a:lnTo>
                    <a:pt x="2112" y="39"/>
                  </a:lnTo>
                  <a:lnTo>
                    <a:pt x="2088" y="57"/>
                  </a:lnTo>
                  <a:lnTo>
                    <a:pt x="2082" y="63"/>
                  </a:lnTo>
                  <a:lnTo>
                    <a:pt x="2076" y="69"/>
                  </a:lnTo>
                  <a:lnTo>
                    <a:pt x="1951" y="99"/>
                  </a:lnTo>
                  <a:lnTo>
                    <a:pt x="1896" y="111"/>
                  </a:lnTo>
                  <a:lnTo>
                    <a:pt x="1836" y="117"/>
                  </a:lnTo>
                  <a:lnTo>
                    <a:pt x="1704" y="135"/>
                  </a:lnTo>
                  <a:lnTo>
                    <a:pt x="1572" y="153"/>
                  </a:lnTo>
                  <a:lnTo>
                    <a:pt x="1434" y="165"/>
                  </a:lnTo>
                  <a:lnTo>
                    <a:pt x="1314" y="177"/>
                  </a:lnTo>
                  <a:lnTo>
                    <a:pt x="1260" y="183"/>
                  </a:lnTo>
                  <a:lnTo>
                    <a:pt x="1212" y="189"/>
                  </a:lnTo>
                  <a:lnTo>
                    <a:pt x="1176" y="189"/>
                  </a:lnTo>
                  <a:lnTo>
                    <a:pt x="1146" y="195"/>
                  </a:lnTo>
                  <a:lnTo>
                    <a:pt x="1128" y="195"/>
                  </a:lnTo>
                  <a:lnTo>
                    <a:pt x="1122" y="195"/>
                  </a:lnTo>
                  <a:lnTo>
                    <a:pt x="1116" y="201"/>
                  </a:lnTo>
                  <a:lnTo>
                    <a:pt x="1105" y="207"/>
                  </a:lnTo>
                  <a:lnTo>
                    <a:pt x="1075" y="231"/>
                  </a:lnTo>
                  <a:lnTo>
                    <a:pt x="1026" y="261"/>
                  </a:lnTo>
                  <a:lnTo>
                    <a:pt x="972" y="291"/>
                  </a:lnTo>
                  <a:lnTo>
                    <a:pt x="924" y="321"/>
                  </a:lnTo>
                  <a:lnTo>
                    <a:pt x="876" y="345"/>
                  </a:lnTo>
                  <a:lnTo>
                    <a:pt x="846" y="363"/>
                  </a:lnTo>
                  <a:lnTo>
                    <a:pt x="840" y="369"/>
                  </a:lnTo>
                  <a:lnTo>
                    <a:pt x="834" y="369"/>
                  </a:lnTo>
                  <a:lnTo>
                    <a:pt x="732" y="417"/>
                  </a:lnTo>
                  <a:lnTo>
                    <a:pt x="630" y="458"/>
                  </a:lnTo>
                  <a:lnTo>
                    <a:pt x="588" y="476"/>
                  </a:lnTo>
                  <a:lnTo>
                    <a:pt x="552" y="488"/>
                  </a:lnTo>
                  <a:lnTo>
                    <a:pt x="529" y="500"/>
                  </a:lnTo>
                  <a:lnTo>
                    <a:pt x="517" y="506"/>
                  </a:lnTo>
                  <a:lnTo>
                    <a:pt x="499" y="524"/>
                  </a:lnTo>
                  <a:lnTo>
                    <a:pt x="487" y="542"/>
                  </a:lnTo>
                  <a:lnTo>
                    <a:pt x="481" y="560"/>
                  </a:lnTo>
                  <a:lnTo>
                    <a:pt x="481" y="578"/>
                  </a:lnTo>
                  <a:lnTo>
                    <a:pt x="457" y="590"/>
                  </a:lnTo>
                  <a:lnTo>
                    <a:pt x="438" y="596"/>
                  </a:lnTo>
                  <a:lnTo>
                    <a:pt x="420" y="614"/>
                  </a:lnTo>
                  <a:lnTo>
                    <a:pt x="402" y="638"/>
                  </a:lnTo>
                  <a:lnTo>
                    <a:pt x="366" y="698"/>
                  </a:lnTo>
                  <a:lnTo>
                    <a:pt x="348" y="728"/>
                  </a:lnTo>
                  <a:lnTo>
                    <a:pt x="330" y="758"/>
                  </a:lnTo>
                  <a:lnTo>
                    <a:pt x="324" y="776"/>
                  </a:lnTo>
                  <a:lnTo>
                    <a:pt x="318" y="782"/>
                  </a:lnTo>
                  <a:lnTo>
                    <a:pt x="312" y="788"/>
                  </a:lnTo>
                  <a:lnTo>
                    <a:pt x="300" y="794"/>
                  </a:lnTo>
                  <a:lnTo>
                    <a:pt x="282" y="806"/>
                  </a:lnTo>
                  <a:lnTo>
                    <a:pt x="252" y="824"/>
                  </a:lnTo>
                  <a:lnTo>
                    <a:pt x="199" y="854"/>
                  </a:lnTo>
                  <a:lnTo>
                    <a:pt x="151" y="884"/>
                  </a:lnTo>
                  <a:lnTo>
                    <a:pt x="84" y="926"/>
                  </a:lnTo>
                  <a:lnTo>
                    <a:pt x="30" y="962"/>
                  </a:lnTo>
                  <a:lnTo>
                    <a:pt x="12" y="974"/>
                  </a:lnTo>
                  <a:lnTo>
                    <a:pt x="0" y="992"/>
                  </a:lnTo>
                  <a:lnTo>
                    <a:pt x="0" y="1004"/>
                  </a:lnTo>
                  <a:lnTo>
                    <a:pt x="0" y="1022"/>
                  </a:lnTo>
                  <a:lnTo>
                    <a:pt x="12" y="1040"/>
                  </a:lnTo>
                  <a:lnTo>
                    <a:pt x="42" y="1046"/>
                  </a:lnTo>
                  <a:lnTo>
                    <a:pt x="84" y="1046"/>
                  </a:lnTo>
                  <a:lnTo>
                    <a:pt x="132" y="1034"/>
                  </a:lnTo>
                  <a:lnTo>
                    <a:pt x="193" y="1022"/>
                  </a:lnTo>
                  <a:lnTo>
                    <a:pt x="264" y="1004"/>
                  </a:lnTo>
                  <a:lnTo>
                    <a:pt x="336" y="980"/>
                  </a:lnTo>
                  <a:lnTo>
                    <a:pt x="408" y="950"/>
                  </a:lnTo>
                  <a:lnTo>
                    <a:pt x="475" y="920"/>
                  </a:lnTo>
                  <a:lnTo>
                    <a:pt x="529" y="896"/>
                  </a:lnTo>
                  <a:lnTo>
                    <a:pt x="564" y="878"/>
                  </a:lnTo>
                  <a:lnTo>
                    <a:pt x="570" y="872"/>
                  </a:lnTo>
                  <a:lnTo>
                    <a:pt x="576" y="872"/>
                  </a:lnTo>
                  <a:lnTo>
                    <a:pt x="606" y="872"/>
                  </a:lnTo>
                  <a:lnTo>
                    <a:pt x="648" y="866"/>
                  </a:lnTo>
                  <a:lnTo>
                    <a:pt x="714" y="848"/>
                  </a:lnTo>
                  <a:lnTo>
                    <a:pt x="793" y="830"/>
                  </a:lnTo>
                  <a:lnTo>
                    <a:pt x="876" y="812"/>
                  </a:lnTo>
                  <a:lnTo>
                    <a:pt x="966" y="794"/>
                  </a:lnTo>
                  <a:lnTo>
                    <a:pt x="1063" y="782"/>
                  </a:lnTo>
                  <a:lnTo>
                    <a:pt x="1152" y="776"/>
                  </a:lnTo>
                  <a:lnTo>
                    <a:pt x="1212" y="782"/>
                  </a:lnTo>
                  <a:lnTo>
                    <a:pt x="1284" y="806"/>
                  </a:lnTo>
                  <a:lnTo>
                    <a:pt x="1357" y="836"/>
                  </a:lnTo>
                  <a:lnTo>
                    <a:pt x="1416" y="872"/>
                  </a:lnTo>
                  <a:lnTo>
                    <a:pt x="1434" y="890"/>
                  </a:lnTo>
                  <a:lnTo>
                    <a:pt x="1452" y="908"/>
                  </a:lnTo>
                  <a:lnTo>
                    <a:pt x="1464" y="932"/>
                  </a:lnTo>
                  <a:lnTo>
                    <a:pt x="1464" y="950"/>
                  </a:lnTo>
                  <a:lnTo>
                    <a:pt x="1458" y="968"/>
                  </a:lnTo>
                  <a:lnTo>
                    <a:pt x="1440" y="992"/>
                  </a:lnTo>
                  <a:lnTo>
                    <a:pt x="1410" y="1004"/>
                  </a:lnTo>
                  <a:lnTo>
                    <a:pt x="1369" y="1022"/>
                  </a:lnTo>
                  <a:lnTo>
                    <a:pt x="1302" y="1040"/>
                  </a:lnTo>
                  <a:lnTo>
                    <a:pt x="1248" y="1064"/>
                  </a:lnTo>
                  <a:lnTo>
                    <a:pt x="1200" y="1082"/>
                  </a:lnTo>
                  <a:lnTo>
                    <a:pt x="1158" y="1100"/>
                  </a:lnTo>
                  <a:lnTo>
                    <a:pt x="1128" y="1118"/>
                  </a:lnTo>
                  <a:lnTo>
                    <a:pt x="1110" y="1130"/>
                  </a:lnTo>
                  <a:lnTo>
                    <a:pt x="1093" y="1148"/>
                  </a:lnTo>
                  <a:lnTo>
                    <a:pt x="1081" y="1160"/>
                  </a:lnTo>
                  <a:lnTo>
                    <a:pt x="1069" y="1190"/>
                  </a:lnTo>
                  <a:lnTo>
                    <a:pt x="1075" y="1208"/>
                  </a:lnTo>
                  <a:lnTo>
                    <a:pt x="1081" y="1220"/>
                  </a:lnTo>
                  <a:lnTo>
                    <a:pt x="1087" y="1226"/>
                  </a:lnTo>
                  <a:lnTo>
                    <a:pt x="1093" y="1232"/>
                  </a:lnTo>
                  <a:lnTo>
                    <a:pt x="1110" y="1232"/>
                  </a:lnTo>
                  <a:lnTo>
                    <a:pt x="1128" y="1226"/>
                  </a:lnTo>
                  <a:lnTo>
                    <a:pt x="1152" y="1226"/>
                  </a:lnTo>
                  <a:lnTo>
                    <a:pt x="1212" y="1220"/>
                  </a:lnTo>
                  <a:lnTo>
                    <a:pt x="1272" y="1214"/>
                  </a:lnTo>
                  <a:lnTo>
                    <a:pt x="1332" y="1208"/>
                  </a:lnTo>
                  <a:lnTo>
                    <a:pt x="1393" y="1196"/>
                  </a:lnTo>
                  <a:lnTo>
                    <a:pt x="1416" y="1190"/>
                  </a:lnTo>
                  <a:lnTo>
                    <a:pt x="1434" y="1184"/>
                  </a:lnTo>
                  <a:lnTo>
                    <a:pt x="1446" y="1178"/>
                  </a:lnTo>
                  <a:lnTo>
                    <a:pt x="1452" y="1178"/>
                  </a:lnTo>
                  <a:lnTo>
                    <a:pt x="1464" y="1172"/>
                  </a:lnTo>
                  <a:lnTo>
                    <a:pt x="1488" y="1166"/>
                  </a:lnTo>
                  <a:lnTo>
                    <a:pt x="1530" y="1148"/>
                  </a:lnTo>
                  <a:lnTo>
                    <a:pt x="1578" y="1130"/>
                  </a:lnTo>
                  <a:lnTo>
                    <a:pt x="1681" y="1094"/>
                  </a:lnTo>
                  <a:lnTo>
                    <a:pt x="1722" y="1076"/>
                  </a:lnTo>
                  <a:lnTo>
                    <a:pt x="1758" y="1064"/>
                  </a:lnTo>
                  <a:lnTo>
                    <a:pt x="1812" y="1040"/>
                  </a:lnTo>
                  <a:lnTo>
                    <a:pt x="1848" y="1004"/>
                  </a:lnTo>
                  <a:lnTo>
                    <a:pt x="1872" y="962"/>
                  </a:lnTo>
                  <a:lnTo>
                    <a:pt x="1890" y="932"/>
                  </a:lnTo>
                  <a:lnTo>
                    <a:pt x="1932" y="866"/>
                  </a:lnTo>
                  <a:lnTo>
                    <a:pt x="1986" y="800"/>
                  </a:lnTo>
                  <a:lnTo>
                    <a:pt x="2046" y="740"/>
                  </a:lnTo>
                  <a:lnTo>
                    <a:pt x="2112" y="692"/>
                  </a:lnTo>
                  <a:lnTo>
                    <a:pt x="2166" y="650"/>
                  </a:lnTo>
                  <a:lnTo>
                    <a:pt x="2214" y="620"/>
                  </a:lnTo>
                  <a:lnTo>
                    <a:pt x="2244" y="596"/>
                  </a:lnTo>
                  <a:lnTo>
                    <a:pt x="2257" y="590"/>
                  </a:lnTo>
                  <a:lnTo>
                    <a:pt x="2257" y="590"/>
                  </a:lnTo>
                  <a:lnTo>
                    <a:pt x="2400" y="518"/>
                  </a:lnTo>
                  <a:lnTo>
                    <a:pt x="2400" y="57"/>
                  </a:lnTo>
                  <a:lnTo>
                    <a:pt x="2401" y="0"/>
                  </a:lnTo>
                  <a:lnTo>
                    <a:pt x="2310" y="3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46" name="Freeform 6"/>
            <p:cNvSpPr>
              <a:spLocks/>
            </p:cNvSpPr>
            <p:nvPr userDrawn="1"/>
          </p:nvSpPr>
          <p:spPr bwMode="hidden">
            <a:xfrm>
              <a:off x="3792" y="1536"/>
              <a:ext cx="1968" cy="762"/>
            </a:xfrm>
            <a:custGeom>
              <a:avLst/>
              <a:gdLst/>
              <a:ahLst/>
              <a:cxnLst>
                <a:cxn ang="0">
                  <a:pos x="965" y="165"/>
                </a:cxn>
                <a:cxn ang="0">
                  <a:pos x="696" y="200"/>
                </a:cxn>
                <a:cxn ang="0">
                  <a:pos x="693" y="237"/>
                </a:cxn>
                <a:cxn ang="0">
                  <a:pos x="924" y="258"/>
                </a:cxn>
                <a:cxn ang="0">
                  <a:pos x="993" y="267"/>
                </a:cxn>
                <a:cxn ang="0">
                  <a:pos x="681" y="291"/>
                </a:cxn>
                <a:cxn ang="0">
                  <a:pos x="633" y="309"/>
                </a:cxn>
                <a:cxn ang="0">
                  <a:pos x="645" y="336"/>
                </a:cxn>
                <a:cxn ang="0">
                  <a:pos x="672" y="351"/>
                </a:cxn>
                <a:cxn ang="0">
                  <a:pos x="984" y="333"/>
                </a:cxn>
                <a:cxn ang="0">
                  <a:pos x="1080" y="357"/>
                </a:cxn>
                <a:cxn ang="0">
                  <a:pos x="624" y="492"/>
                </a:cxn>
                <a:cxn ang="0">
                  <a:pos x="616" y="536"/>
                </a:cxn>
                <a:cxn ang="0">
                  <a:pos x="8" y="724"/>
                </a:cxn>
                <a:cxn ang="0">
                  <a:pos x="0" y="756"/>
                </a:cxn>
                <a:cxn ang="0">
                  <a:pos x="27" y="762"/>
                </a:cxn>
                <a:cxn ang="0">
                  <a:pos x="664" y="564"/>
                </a:cxn>
                <a:cxn ang="0">
                  <a:pos x="856" y="600"/>
                </a:cxn>
                <a:cxn ang="0">
                  <a:pos x="1158" y="507"/>
                </a:cxn>
                <a:cxn ang="0">
                  <a:pos x="1434" y="465"/>
                </a:cxn>
                <a:cxn ang="0">
                  <a:pos x="1572" y="368"/>
                </a:cxn>
                <a:cxn ang="0">
                  <a:pos x="1712" y="340"/>
                </a:cxn>
                <a:cxn ang="0">
                  <a:pos x="1856" y="328"/>
                </a:cxn>
                <a:cxn ang="0">
                  <a:pos x="1968" y="330"/>
                </a:cxn>
                <a:cxn ang="0">
                  <a:pos x="1968" y="0"/>
                </a:cxn>
                <a:cxn ang="0">
                  <a:pos x="1934" y="3"/>
                </a:cxn>
                <a:cxn ang="0">
                  <a:pos x="1832" y="5"/>
                </a:cxn>
                <a:cxn ang="0">
                  <a:pos x="1682" y="35"/>
                </a:cxn>
                <a:cxn ang="0">
                  <a:pos x="1643" y="72"/>
                </a:cxn>
                <a:cxn ang="0">
                  <a:pos x="1392" y="119"/>
                </a:cxn>
              </a:cxnLst>
              <a:rect l="0" t="0" r="r" b="b"/>
              <a:pathLst>
                <a:path w="1968" h="762">
                  <a:moveTo>
                    <a:pt x="965" y="165"/>
                  </a:moveTo>
                  <a:lnTo>
                    <a:pt x="696" y="200"/>
                  </a:lnTo>
                  <a:lnTo>
                    <a:pt x="693" y="237"/>
                  </a:lnTo>
                  <a:lnTo>
                    <a:pt x="924" y="258"/>
                  </a:lnTo>
                  <a:lnTo>
                    <a:pt x="993" y="267"/>
                  </a:lnTo>
                  <a:lnTo>
                    <a:pt x="681" y="291"/>
                  </a:lnTo>
                  <a:lnTo>
                    <a:pt x="633" y="309"/>
                  </a:lnTo>
                  <a:lnTo>
                    <a:pt x="645" y="336"/>
                  </a:lnTo>
                  <a:lnTo>
                    <a:pt x="672" y="351"/>
                  </a:lnTo>
                  <a:lnTo>
                    <a:pt x="984" y="333"/>
                  </a:lnTo>
                  <a:lnTo>
                    <a:pt x="1080" y="357"/>
                  </a:lnTo>
                  <a:lnTo>
                    <a:pt x="624" y="492"/>
                  </a:lnTo>
                  <a:lnTo>
                    <a:pt x="616" y="536"/>
                  </a:lnTo>
                  <a:lnTo>
                    <a:pt x="8" y="724"/>
                  </a:lnTo>
                  <a:lnTo>
                    <a:pt x="0" y="756"/>
                  </a:lnTo>
                  <a:lnTo>
                    <a:pt x="27" y="762"/>
                  </a:lnTo>
                  <a:lnTo>
                    <a:pt x="664" y="564"/>
                  </a:lnTo>
                  <a:lnTo>
                    <a:pt x="856" y="600"/>
                  </a:lnTo>
                  <a:lnTo>
                    <a:pt x="1158" y="507"/>
                  </a:lnTo>
                  <a:lnTo>
                    <a:pt x="1434" y="465"/>
                  </a:lnTo>
                  <a:lnTo>
                    <a:pt x="1572" y="368"/>
                  </a:lnTo>
                  <a:lnTo>
                    <a:pt x="1712" y="340"/>
                  </a:lnTo>
                  <a:lnTo>
                    <a:pt x="1856" y="328"/>
                  </a:lnTo>
                  <a:lnTo>
                    <a:pt x="1968" y="330"/>
                  </a:lnTo>
                  <a:lnTo>
                    <a:pt x="1968" y="0"/>
                  </a:lnTo>
                  <a:lnTo>
                    <a:pt x="1934" y="3"/>
                  </a:lnTo>
                  <a:lnTo>
                    <a:pt x="1832" y="5"/>
                  </a:lnTo>
                  <a:lnTo>
                    <a:pt x="1682" y="35"/>
                  </a:lnTo>
                  <a:lnTo>
                    <a:pt x="1643" y="72"/>
                  </a:lnTo>
                  <a:lnTo>
                    <a:pt x="1392" y="119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47" name="Freeform 7"/>
            <p:cNvSpPr>
              <a:spLocks/>
            </p:cNvSpPr>
            <p:nvPr userDrawn="1"/>
          </p:nvSpPr>
          <p:spPr bwMode="hidden">
            <a:xfrm>
              <a:off x="3599" y="2477"/>
              <a:ext cx="186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85" y="18"/>
                </a:cxn>
                <a:cxn ang="0">
                  <a:pos x="185" y="36"/>
                </a:cxn>
                <a:cxn ang="0">
                  <a:pos x="179" y="54"/>
                </a:cxn>
                <a:cxn ang="0">
                  <a:pos x="161" y="72"/>
                </a:cxn>
                <a:cxn ang="0">
                  <a:pos x="137" y="96"/>
                </a:cxn>
                <a:cxn ang="0">
                  <a:pos x="101" y="108"/>
                </a:cxn>
                <a:cxn ang="0">
                  <a:pos x="47" y="120"/>
                </a:cxn>
                <a:cxn ang="0">
                  <a:pos x="29" y="120"/>
                </a:cxn>
                <a:cxn ang="0">
                  <a:pos x="17" y="114"/>
                </a:cxn>
                <a:cxn ang="0">
                  <a:pos x="0" y="96"/>
                </a:cxn>
                <a:cxn ang="0">
                  <a:pos x="0" y="78"/>
                </a:cxn>
                <a:cxn ang="0">
                  <a:pos x="0" y="72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85" y="18"/>
                  </a:lnTo>
                  <a:lnTo>
                    <a:pt x="185" y="36"/>
                  </a:lnTo>
                  <a:lnTo>
                    <a:pt x="179" y="54"/>
                  </a:lnTo>
                  <a:lnTo>
                    <a:pt x="161" y="72"/>
                  </a:lnTo>
                  <a:lnTo>
                    <a:pt x="137" y="96"/>
                  </a:lnTo>
                  <a:lnTo>
                    <a:pt x="101" y="108"/>
                  </a:lnTo>
                  <a:lnTo>
                    <a:pt x="47" y="120"/>
                  </a:lnTo>
                  <a:lnTo>
                    <a:pt x="29" y="120"/>
                  </a:lnTo>
                  <a:lnTo>
                    <a:pt x="17" y="114"/>
                  </a:lnTo>
                  <a:lnTo>
                    <a:pt x="0" y="96"/>
                  </a:lnTo>
                  <a:lnTo>
                    <a:pt x="0" y="78"/>
                  </a:lnTo>
                  <a:lnTo>
                    <a:pt x="0" y="72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48" name="Freeform 8"/>
            <p:cNvSpPr>
              <a:spLocks/>
            </p:cNvSpPr>
            <p:nvPr userDrawn="1"/>
          </p:nvSpPr>
          <p:spPr bwMode="hidden">
            <a:xfrm>
              <a:off x="3779" y="2393"/>
              <a:ext cx="185" cy="120"/>
            </a:xfrm>
            <a:custGeom>
              <a:avLst/>
              <a:gdLst/>
              <a:ahLst/>
              <a:cxnLst>
                <a:cxn ang="0">
                  <a:pos x="185" y="0"/>
                </a:cxn>
                <a:cxn ang="0">
                  <a:pos x="185" y="6"/>
                </a:cxn>
                <a:cxn ang="0">
                  <a:pos x="179" y="24"/>
                </a:cxn>
                <a:cxn ang="0">
                  <a:pos x="167" y="42"/>
                </a:cxn>
                <a:cxn ang="0">
                  <a:pos x="149" y="66"/>
                </a:cxn>
                <a:cxn ang="0">
                  <a:pos x="131" y="90"/>
                </a:cxn>
                <a:cxn ang="0">
                  <a:pos x="102" y="108"/>
                </a:cxn>
                <a:cxn ang="0">
                  <a:pos x="66" y="120"/>
                </a:cxn>
                <a:cxn ang="0">
                  <a:pos x="18" y="120"/>
                </a:cxn>
                <a:cxn ang="0">
                  <a:pos x="0" y="60"/>
                </a:cxn>
                <a:cxn ang="0">
                  <a:pos x="185" y="0"/>
                </a:cxn>
                <a:cxn ang="0">
                  <a:pos x="185" y="0"/>
                </a:cxn>
              </a:cxnLst>
              <a:rect l="0" t="0" r="r" b="b"/>
              <a:pathLst>
                <a:path w="185" h="120">
                  <a:moveTo>
                    <a:pt x="185" y="0"/>
                  </a:moveTo>
                  <a:lnTo>
                    <a:pt x="185" y="6"/>
                  </a:lnTo>
                  <a:lnTo>
                    <a:pt x="179" y="24"/>
                  </a:lnTo>
                  <a:lnTo>
                    <a:pt x="167" y="42"/>
                  </a:lnTo>
                  <a:lnTo>
                    <a:pt x="149" y="66"/>
                  </a:lnTo>
                  <a:lnTo>
                    <a:pt x="131" y="90"/>
                  </a:lnTo>
                  <a:lnTo>
                    <a:pt x="102" y="108"/>
                  </a:lnTo>
                  <a:lnTo>
                    <a:pt x="66" y="120"/>
                  </a:lnTo>
                  <a:lnTo>
                    <a:pt x="18" y="120"/>
                  </a:lnTo>
                  <a:lnTo>
                    <a:pt x="0" y="60"/>
                  </a:lnTo>
                  <a:lnTo>
                    <a:pt x="185" y="0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49" name="Freeform 9"/>
            <p:cNvSpPr>
              <a:spLocks/>
            </p:cNvSpPr>
            <p:nvPr userDrawn="1"/>
          </p:nvSpPr>
          <p:spPr bwMode="hidden">
            <a:xfrm>
              <a:off x="3839" y="1836"/>
              <a:ext cx="528" cy="275"/>
            </a:xfrm>
            <a:custGeom>
              <a:avLst/>
              <a:gdLst/>
              <a:ahLst/>
              <a:cxnLst>
                <a:cxn ang="0">
                  <a:pos x="0" y="275"/>
                </a:cxn>
                <a:cxn ang="0">
                  <a:pos x="0" y="269"/>
                </a:cxn>
                <a:cxn ang="0">
                  <a:pos x="6" y="251"/>
                </a:cxn>
                <a:cxn ang="0">
                  <a:pos x="6" y="239"/>
                </a:cxn>
                <a:cxn ang="0">
                  <a:pos x="12" y="227"/>
                </a:cxn>
                <a:cxn ang="0">
                  <a:pos x="18" y="221"/>
                </a:cxn>
                <a:cxn ang="0">
                  <a:pos x="36" y="215"/>
                </a:cxn>
                <a:cxn ang="0">
                  <a:pos x="77" y="203"/>
                </a:cxn>
                <a:cxn ang="0">
                  <a:pos x="137" y="179"/>
                </a:cxn>
                <a:cxn ang="0">
                  <a:pos x="209" y="143"/>
                </a:cxn>
                <a:cxn ang="0">
                  <a:pos x="251" y="120"/>
                </a:cxn>
                <a:cxn ang="0">
                  <a:pos x="299" y="96"/>
                </a:cxn>
                <a:cxn ang="0">
                  <a:pos x="394" y="48"/>
                </a:cxn>
                <a:cxn ang="0">
                  <a:pos x="442" y="30"/>
                </a:cxn>
                <a:cxn ang="0">
                  <a:pos x="478" y="12"/>
                </a:cxn>
                <a:cxn ang="0">
                  <a:pos x="502" y="6"/>
                </a:cxn>
                <a:cxn ang="0">
                  <a:pos x="520" y="0"/>
                </a:cxn>
                <a:cxn ang="0">
                  <a:pos x="526" y="0"/>
                </a:cxn>
                <a:cxn ang="0">
                  <a:pos x="520" y="6"/>
                </a:cxn>
                <a:cxn ang="0">
                  <a:pos x="508" y="12"/>
                </a:cxn>
                <a:cxn ang="0">
                  <a:pos x="484" y="24"/>
                </a:cxn>
                <a:cxn ang="0">
                  <a:pos x="460" y="42"/>
                </a:cxn>
                <a:cxn ang="0">
                  <a:pos x="436" y="54"/>
                </a:cxn>
                <a:cxn ang="0">
                  <a:pos x="394" y="78"/>
                </a:cxn>
                <a:cxn ang="0">
                  <a:pos x="340" y="108"/>
                </a:cxn>
                <a:cxn ang="0">
                  <a:pos x="275" y="143"/>
                </a:cxn>
                <a:cxn ang="0">
                  <a:pos x="131" y="221"/>
                </a:cxn>
                <a:cxn ang="0">
                  <a:pos x="65" y="251"/>
                </a:cxn>
                <a:cxn ang="0">
                  <a:pos x="0" y="275"/>
                </a:cxn>
                <a:cxn ang="0">
                  <a:pos x="0" y="275"/>
                </a:cxn>
              </a:cxnLst>
              <a:rect l="0" t="0" r="r" b="b"/>
              <a:pathLst>
                <a:path w="526" h="275">
                  <a:moveTo>
                    <a:pt x="0" y="275"/>
                  </a:moveTo>
                  <a:lnTo>
                    <a:pt x="0" y="269"/>
                  </a:lnTo>
                  <a:lnTo>
                    <a:pt x="6" y="251"/>
                  </a:lnTo>
                  <a:lnTo>
                    <a:pt x="6" y="239"/>
                  </a:lnTo>
                  <a:lnTo>
                    <a:pt x="12" y="227"/>
                  </a:lnTo>
                  <a:lnTo>
                    <a:pt x="18" y="221"/>
                  </a:lnTo>
                  <a:lnTo>
                    <a:pt x="36" y="215"/>
                  </a:lnTo>
                  <a:lnTo>
                    <a:pt x="77" y="203"/>
                  </a:lnTo>
                  <a:lnTo>
                    <a:pt x="137" y="179"/>
                  </a:lnTo>
                  <a:lnTo>
                    <a:pt x="209" y="143"/>
                  </a:lnTo>
                  <a:lnTo>
                    <a:pt x="251" y="120"/>
                  </a:lnTo>
                  <a:lnTo>
                    <a:pt x="299" y="96"/>
                  </a:lnTo>
                  <a:lnTo>
                    <a:pt x="394" y="48"/>
                  </a:lnTo>
                  <a:lnTo>
                    <a:pt x="442" y="30"/>
                  </a:lnTo>
                  <a:lnTo>
                    <a:pt x="478" y="12"/>
                  </a:lnTo>
                  <a:lnTo>
                    <a:pt x="502" y="6"/>
                  </a:lnTo>
                  <a:lnTo>
                    <a:pt x="520" y="0"/>
                  </a:lnTo>
                  <a:lnTo>
                    <a:pt x="526" y="0"/>
                  </a:lnTo>
                  <a:lnTo>
                    <a:pt x="520" y="6"/>
                  </a:lnTo>
                  <a:lnTo>
                    <a:pt x="508" y="12"/>
                  </a:lnTo>
                  <a:lnTo>
                    <a:pt x="484" y="24"/>
                  </a:lnTo>
                  <a:lnTo>
                    <a:pt x="460" y="42"/>
                  </a:lnTo>
                  <a:lnTo>
                    <a:pt x="436" y="54"/>
                  </a:lnTo>
                  <a:lnTo>
                    <a:pt x="394" y="78"/>
                  </a:lnTo>
                  <a:lnTo>
                    <a:pt x="340" y="108"/>
                  </a:lnTo>
                  <a:lnTo>
                    <a:pt x="275" y="143"/>
                  </a:lnTo>
                  <a:lnTo>
                    <a:pt x="131" y="221"/>
                  </a:lnTo>
                  <a:lnTo>
                    <a:pt x="65" y="251"/>
                  </a:lnTo>
                  <a:lnTo>
                    <a:pt x="0" y="275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0" name="Freeform 10"/>
            <p:cNvSpPr>
              <a:spLocks/>
            </p:cNvSpPr>
            <p:nvPr userDrawn="1"/>
          </p:nvSpPr>
          <p:spPr bwMode="hidden">
            <a:xfrm>
              <a:off x="3676" y="2015"/>
              <a:ext cx="721" cy="306"/>
            </a:xfrm>
            <a:custGeom>
              <a:avLst/>
              <a:gdLst/>
              <a:ahLst/>
              <a:cxnLst>
                <a:cxn ang="0">
                  <a:pos x="48" y="216"/>
                </a:cxn>
                <a:cxn ang="0">
                  <a:pos x="30" y="252"/>
                </a:cxn>
                <a:cxn ang="0">
                  <a:pos x="12" y="282"/>
                </a:cxn>
                <a:cxn ang="0">
                  <a:pos x="6" y="300"/>
                </a:cxn>
                <a:cxn ang="0">
                  <a:pos x="0" y="306"/>
                </a:cxn>
                <a:cxn ang="0">
                  <a:pos x="48" y="276"/>
                </a:cxn>
                <a:cxn ang="0">
                  <a:pos x="84" y="252"/>
                </a:cxn>
                <a:cxn ang="0">
                  <a:pos x="108" y="234"/>
                </a:cxn>
                <a:cxn ang="0">
                  <a:pos x="120" y="228"/>
                </a:cxn>
                <a:cxn ang="0">
                  <a:pos x="126" y="228"/>
                </a:cxn>
                <a:cxn ang="0">
                  <a:pos x="144" y="222"/>
                </a:cxn>
                <a:cxn ang="0">
                  <a:pos x="168" y="216"/>
                </a:cxn>
                <a:cxn ang="0">
                  <a:pos x="198" y="204"/>
                </a:cxn>
                <a:cxn ang="0">
                  <a:pos x="275" y="180"/>
                </a:cxn>
                <a:cxn ang="0">
                  <a:pos x="371" y="156"/>
                </a:cxn>
                <a:cxn ang="0">
                  <a:pos x="461" y="126"/>
                </a:cxn>
                <a:cxn ang="0">
                  <a:pos x="544" y="102"/>
                </a:cxn>
                <a:cxn ang="0">
                  <a:pos x="574" y="90"/>
                </a:cxn>
                <a:cxn ang="0">
                  <a:pos x="604" y="84"/>
                </a:cxn>
                <a:cxn ang="0">
                  <a:pos x="622" y="78"/>
                </a:cxn>
                <a:cxn ang="0">
                  <a:pos x="628" y="72"/>
                </a:cxn>
                <a:cxn ang="0">
                  <a:pos x="634" y="66"/>
                </a:cxn>
                <a:cxn ang="0">
                  <a:pos x="652" y="60"/>
                </a:cxn>
                <a:cxn ang="0">
                  <a:pos x="694" y="30"/>
                </a:cxn>
                <a:cxn ang="0">
                  <a:pos x="712" y="18"/>
                </a:cxn>
                <a:cxn ang="0">
                  <a:pos x="718" y="6"/>
                </a:cxn>
                <a:cxn ang="0">
                  <a:pos x="712" y="0"/>
                </a:cxn>
                <a:cxn ang="0">
                  <a:pos x="688" y="0"/>
                </a:cxn>
                <a:cxn ang="0">
                  <a:pos x="628" y="0"/>
                </a:cxn>
                <a:cxn ang="0">
                  <a:pos x="580" y="0"/>
                </a:cxn>
                <a:cxn ang="0">
                  <a:pos x="544" y="0"/>
                </a:cxn>
                <a:cxn ang="0">
                  <a:pos x="514" y="18"/>
                </a:cxn>
                <a:cxn ang="0">
                  <a:pos x="485" y="42"/>
                </a:cxn>
                <a:cxn ang="0">
                  <a:pos x="467" y="54"/>
                </a:cxn>
                <a:cxn ang="0">
                  <a:pos x="449" y="60"/>
                </a:cxn>
                <a:cxn ang="0">
                  <a:pos x="425" y="60"/>
                </a:cxn>
                <a:cxn ang="0">
                  <a:pos x="389" y="66"/>
                </a:cxn>
                <a:cxn ang="0">
                  <a:pos x="347" y="84"/>
                </a:cxn>
                <a:cxn ang="0">
                  <a:pos x="311" y="108"/>
                </a:cxn>
                <a:cxn ang="0">
                  <a:pos x="287" y="126"/>
                </a:cxn>
                <a:cxn ang="0">
                  <a:pos x="275" y="132"/>
                </a:cxn>
                <a:cxn ang="0">
                  <a:pos x="257" y="138"/>
                </a:cxn>
                <a:cxn ang="0">
                  <a:pos x="221" y="138"/>
                </a:cxn>
                <a:cxn ang="0">
                  <a:pos x="186" y="138"/>
                </a:cxn>
                <a:cxn ang="0">
                  <a:pos x="180" y="138"/>
                </a:cxn>
                <a:cxn ang="0">
                  <a:pos x="174" y="138"/>
                </a:cxn>
                <a:cxn ang="0">
                  <a:pos x="114" y="162"/>
                </a:cxn>
                <a:cxn ang="0">
                  <a:pos x="48" y="216"/>
                </a:cxn>
                <a:cxn ang="0">
                  <a:pos x="48" y="216"/>
                </a:cxn>
              </a:cxnLst>
              <a:rect l="0" t="0" r="r" b="b"/>
              <a:pathLst>
                <a:path w="718" h="306">
                  <a:moveTo>
                    <a:pt x="48" y="216"/>
                  </a:moveTo>
                  <a:lnTo>
                    <a:pt x="30" y="252"/>
                  </a:lnTo>
                  <a:lnTo>
                    <a:pt x="12" y="282"/>
                  </a:lnTo>
                  <a:lnTo>
                    <a:pt x="6" y="300"/>
                  </a:lnTo>
                  <a:lnTo>
                    <a:pt x="0" y="306"/>
                  </a:lnTo>
                  <a:lnTo>
                    <a:pt x="48" y="276"/>
                  </a:lnTo>
                  <a:lnTo>
                    <a:pt x="84" y="252"/>
                  </a:lnTo>
                  <a:lnTo>
                    <a:pt x="108" y="234"/>
                  </a:lnTo>
                  <a:lnTo>
                    <a:pt x="120" y="228"/>
                  </a:lnTo>
                  <a:lnTo>
                    <a:pt x="126" y="228"/>
                  </a:lnTo>
                  <a:lnTo>
                    <a:pt x="144" y="222"/>
                  </a:lnTo>
                  <a:lnTo>
                    <a:pt x="168" y="216"/>
                  </a:lnTo>
                  <a:lnTo>
                    <a:pt x="198" y="204"/>
                  </a:lnTo>
                  <a:lnTo>
                    <a:pt x="275" y="180"/>
                  </a:lnTo>
                  <a:lnTo>
                    <a:pt x="371" y="156"/>
                  </a:lnTo>
                  <a:lnTo>
                    <a:pt x="461" y="126"/>
                  </a:lnTo>
                  <a:lnTo>
                    <a:pt x="544" y="102"/>
                  </a:lnTo>
                  <a:lnTo>
                    <a:pt x="574" y="90"/>
                  </a:lnTo>
                  <a:lnTo>
                    <a:pt x="604" y="84"/>
                  </a:lnTo>
                  <a:lnTo>
                    <a:pt x="622" y="78"/>
                  </a:lnTo>
                  <a:lnTo>
                    <a:pt x="628" y="72"/>
                  </a:lnTo>
                  <a:lnTo>
                    <a:pt x="634" y="66"/>
                  </a:lnTo>
                  <a:lnTo>
                    <a:pt x="652" y="60"/>
                  </a:lnTo>
                  <a:lnTo>
                    <a:pt x="694" y="30"/>
                  </a:lnTo>
                  <a:lnTo>
                    <a:pt x="712" y="18"/>
                  </a:lnTo>
                  <a:lnTo>
                    <a:pt x="718" y="6"/>
                  </a:lnTo>
                  <a:lnTo>
                    <a:pt x="712" y="0"/>
                  </a:lnTo>
                  <a:lnTo>
                    <a:pt x="688" y="0"/>
                  </a:lnTo>
                  <a:lnTo>
                    <a:pt x="628" y="0"/>
                  </a:lnTo>
                  <a:lnTo>
                    <a:pt x="580" y="0"/>
                  </a:lnTo>
                  <a:lnTo>
                    <a:pt x="544" y="0"/>
                  </a:lnTo>
                  <a:lnTo>
                    <a:pt x="514" y="18"/>
                  </a:lnTo>
                  <a:lnTo>
                    <a:pt x="485" y="42"/>
                  </a:lnTo>
                  <a:lnTo>
                    <a:pt x="467" y="54"/>
                  </a:lnTo>
                  <a:lnTo>
                    <a:pt x="449" y="60"/>
                  </a:lnTo>
                  <a:lnTo>
                    <a:pt x="425" y="60"/>
                  </a:lnTo>
                  <a:lnTo>
                    <a:pt x="389" y="66"/>
                  </a:lnTo>
                  <a:lnTo>
                    <a:pt x="347" y="84"/>
                  </a:lnTo>
                  <a:lnTo>
                    <a:pt x="311" y="108"/>
                  </a:lnTo>
                  <a:lnTo>
                    <a:pt x="287" y="126"/>
                  </a:lnTo>
                  <a:lnTo>
                    <a:pt x="275" y="132"/>
                  </a:lnTo>
                  <a:lnTo>
                    <a:pt x="257" y="138"/>
                  </a:lnTo>
                  <a:lnTo>
                    <a:pt x="221" y="138"/>
                  </a:lnTo>
                  <a:lnTo>
                    <a:pt x="186" y="138"/>
                  </a:lnTo>
                  <a:lnTo>
                    <a:pt x="180" y="138"/>
                  </a:lnTo>
                  <a:lnTo>
                    <a:pt x="174" y="138"/>
                  </a:lnTo>
                  <a:lnTo>
                    <a:pt x="114" y="162"/>
                  </a:lnTo>
                  <a:lnTo>
                    <a:pt x="48" y="216"/>
                  </a:lnTo>
                  <a:lnTo>
                    <a:pt x="48" y="2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1" name="Freeform 11"/>
            <p:cNvSpPr>
              <a:spLocks/>
            </p:cNvSpPr>
            <p:nvPr userDrawn="1"/>
          </p:nvSpPr>
          <p:spPr bwMode="hidden">
            <a:xfrm>
              <a:off x="3358" y="1890"/>
              <a:ext cx="2400" cy="881"/>
            </a:xfrm>
            <a:custGeom>
              <a:avLst/>
              <a:gdLst/>
              <a:ahLst/>
              <a:cxnLst>
                <a:cxn ang="0">
                  <a:pos x="2231" y="54"/>
                </a:cxn>
                <a:cxn ang="0">
                  <a:pos x="2189" y="54"/>
                </a:cxn>
                <a:cxn ang="0">
                  <a:pos x="2147" y="66"/>
                </a:cxn>
                <a:cxn ang="0">
                  <a:pos x="2021" y="101"/>
                </a:cxn>
                <a:cxn ang="0">
                  <a:pos x="1956" y="119"/>
                </a:cxn>
                <a:cxn ang="0">
                  <a:pos x="1860" y="167"/>
                </a:cxn>
                <a:cxn ang="0">
                  <a:pos x="1836" y="245"/>
                </a:cxn>
                <a:cxn ang="0">
                  <a:pos x="1842" y="305"/>
                </a:cxn>
                <a:cxn ang="0">
                  <a:pos x="1758" y="317"/>
                </a:cxn>
                <a:cxn ang="0">
                  <a:pos x="1597" y="263"/>
                </a:cxn>
                <a:cxn ang="0">
                  <a:pos x="1507" y="257"/>
                </a:cxn>
                <a:cxn ang="0">
                  <a:pos x="1399" y="311"/>
                </a:cxn>
                <a:cxn ang="0">
                  <a:pos x="1334" y="353"/>
                </a:cxn>
                <a:cxn ang="0">
                  <a:pos x="1310" y="359"/>
                </a:cxn>
                <a:cxn ang="0">
                  <a:pos x="1214" y="371"/>
                </a:cxn>
                <a:cxn ang="0">
                  <a:pos x="1160" y="365"/>
                </a:cxn>
                <a:cxn ang="0">
                  <a:pos x="1053" y="371"/>
                </a:cxn>
                <a:cxn ang="0">
                  <a:pos x="957" y="383"/>
                </a:cxn>
                <a:cxn ang="0">
                  <a:pos x="921" y="401"/>
                </a:cxn>
                <a:cxn ang="0">
                  <a:pos x="819" y="419"/>
                </a:cxn>
                <a:cxn ang="0">
                  <a:pos x="778" y="419"/>
                </a:cxn>
                <a:cxn ang="0">
                  <a:pos x="664" y="437"/>
                </a:cxn>
                <a:cxn ang="0">
                  <a:pos x="598" y="473"/>
                </a:cxn>
                <a:cxn ang="0">
                  <a:pos x="503" y="467"/>
                </a:cxn>
                <a:cxn ang="0">
                  <a:pos x="431" y="491"/>
                </a:cxn>
                <a:cxn ang="0">
                  <a:pos x="413" y="539"/>
                </a:cxn>
                <a:cxn ang="0">
                  <a:pos x="347" y="569"/>
                </a:cxn>
                <a:cxn ang="0">
                  <a:pos x="222" y="599"/>
                </a:cxn>
                <a:cxn ang="0">
                  <a:pos x="138" y="647"/>
                </a:cxn>
                <a:cxn ang="0">
                  <a:pos x="108" y="659"/>
                </a:cxn>
                <a:cxn ang="0">
                  <a:pos x="0" y="671"/>
                </a:cxn>
                <a:cxn ang="0">
                  <a:pos x="84" y="695"/>
                </a:cxn>
                <a:cxn ang="0">
                  <a:pos x="263" y="653"/>
                </a:cxn>
                <a:cxn ang="0">
                  <a:pos x="473" y="569"/>
                </a:cxn>
                <a:cxn ang="0">
                  <a:pos x="568" y="521"/>
                </a:cxn>
                <a:cxn ang="0">
                  <a:pos x="646" y="515"/>
                </a:cxn>
                <a:cxn ang="0">
                  <a:pos x="873" y="461"/>
                </a:cxn>
                <a:cxn ang="0">
                  <a:pos x="1148" y="425"/>
                </a:cxn>
                <a:cxn ang="0">
                  <a:pos x="1292" y="461"/>
                </a:cxn>
                <a:cxn ang="0">
                  <a:pos x="1417" y="533"/>
                </a:cxn>
                <a:cxn ang="0">
                  <a:pos x="1435" y="617"/>
                </a:cxn>
                <a:cxn ang="0">
                  <a:pos x="1376" y="653"/>
                </a:cxn>
                <a:cxn ang="0">
                  <a:pos x="1226" y="701"/>
                </a:cxn>
                <a:cxn ang="0">
                  <a:pos x="1112" y="755"/>
                </a:cxn>
                <a:cxn ang="0">
                  <a:pos x="1065" y="809"/>
                </a:cxn>
                <a:cxn ang="0">
                  <a:pos x="1077" y="869"/>
                </a:cxn>
                <a:cxn ang="0">
                  <a:pos x="1106" y="881"/>
                </a:cxn>
                <a:cxn ang="0">
                  <a:pos x="1208" y="869"/>
                </a:cxn>
                <a:cxn ang="0">
                  <a:pos x="1388" y="857"/>
                </a:cxn>
                <a:cxn ang="0">
                  <a:pos x="1441" y="851"/>
                </a:cxn>
                <a:cxn ang="0">
                  <a:pos x="1483" y="833"/>
                </a:cxn>
                <a:cxn ang="0">
                  <a:pos x="1675" y="743"/>
                </a:cxn>
                <a:cxn ang="0">
                  <a:pos x="1806" y="689"/>
                </a:cxn>
                <a:cxn ang="0">
                  <a:pos x="1884" y="581"/>
                </a:cxn>
                <a:cxn ang="0">
                  <a:pos x="2039" y="389"/>
                </a:cxn>
                <a:cxn ang="0">
                  <a:pos x="2207" y="269"/>
                </a:cxn>
                <a:cxn ang="0">
                  <a:pos x="2249" y="239"/>
                </a:cxn>
                <a:cxn ang="0">
                  <a:pos x="2392" y="0"/>
                </a:cxn>
                <a:cxn ang="0">
                  <a:pos x="2302" y="36"/>
                </a:cxn>
              </a:cxnLst>
              <a:rect l="0" t="0" r="r" b="b"/>
              <a:pathLst>
                <a:path w="2392" h="881">
                  <a:moveTo>
                    <a:pt x="2302" y="36"/>
                  </a:moveTo>
                  <a:lnTo>
                    <a:pt x="2266" y="48"/>
                  </a:lnTo>
                  <a:lnTo>
                    <a:pt x="2231" y="54"/>
                  </a:lnTo>
                  <a:lnTo>
                    <a:pt x="2201" y="54"/>
                  </a:lnTo>
                  <a:lnTo>
                    <a:pt x="2195" y="54"/>
                  </a:lnTo>
                  <a:lnTo>
                    <a:pt x="2189" y="54"/>
                  </a:lnTo>
                  <a:lnTo>
                    <a:pt x="2189" y="54"/>
                  </a:lnTo>
                  <a:lnTo>
                    <a:pt x="2177" y="60"/>
                  </a:lnTo>
                  <a:lnTo>
                    <a:pt x="2147" y="66"/>
                  </a:lnTo>
                  <a:lnTo>
                    <a:pt x="2105" y="78"/>
                  </a:lnTo>
                  <a:lnTo>
                    <a:pt x="2057" y="89"/>
                  </a:lnTo>
                  <a:lnTo>
                    <a:pt x="2021" y="101"/>
                  </a:lnTo>
                  <a:lnTo>
                    <a:pt x="1997" y="107"/>
                  </a:lnTo>
                  <a:lnTo>
                    <a:pt x="1973" y="113"/>
                  </a:lnTo>
                  <a:lnTo>
                    <a:pt x="1956" y="119"/>
                  </a:lnTo>
                  <a:lnTo>
                    <a:pt x="1926" y="131"/>
                  </a:lnTo>
                  <a:lnTo>
                    <a:pt x="1896" y="137"/>
                  </a:lnTo>
                  <a:lnTo>
                    <a:pt x="1860" y="167"/>
                  </a:lnTo>
                  <a:lnTo>
                    <a:pt x="1842" y="191"/>
                  </a:lnTo>
                  <a:lnTo>
                    <a:pt x="1836" y="221"/>
                  </a:lnTo>
                  <a:lnTo>
                    <a:pt x="1836" y="245"/>
                  </a:lnTo>
                  <a:lnTo>
                    <a:pt x="1842" y="269"/>
                  </a:lnTo>
                  <a:lnTo>
                    <a:pt x="1842" y="293"/>
                  </a:lnTo>
                  <a:lnTo>
                    <a:pt x="1842" y="305"/>
                  </a:lnTo>
                  <a:lnTo>
                    <a:pt x="1824" y="323"/>
                  </a:lnTo>
                  <a:lnTo>
                    <a:pt x="1794" y="329"/>
                  </a:lnTo>
                  <a:lnTo>
                    <a:pt x="1758" y="317"/>
                  </a:lnTo>
                  <a:lnTo>
                    <a:pt x="1716" y="299"/>
                  </a:lnTo>
                  <a:lnTo>
                    <a:pt x="1657" y="275"/>
                  </a:lnTo>
                  <a:lnTo>
                    <a:pt x="1597" y="263"/>
                  </a:lnTo>
                  <a:lnTo>
                    <a:pt x="1543" y="257"/>
                  </a:lnTo>
                  <a:lnTo>
                    <a:pt x="1519" y="257"/>
                  </a:lnTo>
                  <a:lnTo>
                    <a:pt x="1507" y="257"/>
                  </a:lnTo>
                  <a:lnTo>
                    <a:pt x="1489" y="263"/>
                  </a:lnTo>
                  <a:lnTo>
                    <a:pt x="1459" y="275"/>
                  </a:lnTo>
                  <a:lnTo>
                    <a:pt x="1399" y="311"/>
                  </a:lnTo>
                  <a:lnTo>
                    <a:pt x="1376" y="329"/>
                  </a:lnTo>
                  <a:lnTo>
                    <a:pt x="1352" y="341"/>
                  </a:lnTo>
                  <a:lnTo>
                    <a:pt x="1334" y="353"/>
                  </a:lnTo>
                  <a:lnTo>
                    <a:pt x="1328" y="359"/>
                  </a:lnTo>
                  <a:lnTo>
                    <a:pt x="1322" y="359"/>
                  </a:lnTo>
                  <a:lnTo>
                    <a:pt x="1310" y="359"/>
                  </a:lnTo>
                  <a:lnTo>
                    <a:pt x="1286" y="365"/>
                  </a:lnTo>
                  <a:lnTo>
                    <a:pt x="1262" y="365"/>
                  </a:lnTo>
                  <a:lnTo>
                    <a:pt x="1214" y="371"/>
                  </a:lnTo>
                  <a:lnTo>
                    <a:pt x="1196" y="371"/>
                  </a:lnTo>
                  <a:lnTo>
                    <a:pt x="1178" y="365"/>
                  </a:lnTo>
                  <a:lnTo>
                    <a:pt x="1160" y="365"/>
                  </a:lnTo>
                  <a:lnTo>
                    <a:pt x="1130" y="365"/>
                  </a:lnTo>
                  <a:lnTo>
                    <a:pt x="1095" y="365"/>
                  </a:lnTo>
                  <a:lnTo>
                    <a:pt x="1053" y="371"/>
                  </a:lnTo>
                  <a:lnTo>
                    <a:pt x="1017" y="377"/>
                  </a:lnTo>
                  <a:lnTo>
                    <a:pt x="981" y="377"/>
                  </a:lnTo>
                  <a:lnTo>
                    <a:pt x="957" y="383"/>
                  </a:lnTo>
                  <a:lnTo>
                    <a:pt x="945" y="389"/>
                  </a:lnTo>
                  <a:lnTo>
                    <a:pt x="939" y="395"/>
                  </a:lnTo>
                  <a:lnTo>
                    <a:pt x="921" y="401"/>
                  </a:lnTo>
                  <a:lnTo>
                    <a:pt x="879" y="407"/>
                  </a:lnTo>
                  <a:lnTo>
                    <a:pt x="837" y="419"/>
                  </a:lnTo>
                  <a:lnTo>
                    <a:pt x="819" y="419"/>
                  </a:lnTo>
                  <a:lnTo>
                    <a:pt x="808" y="419"/>
                  </a:lnTo>
                  <a:lnTo>
                    <a:pt x="796" y="419"/>
                  </a:lnTo>
                  <a:lnTo>
                    <a:pt x="778" y="419"/>
                  </a:lnTo>
                  <a:lnTo>
                    <a:pt x="754" y="419"/>
                  </a:lnTo>
                  <a:lnTo>
                    <a:pt x="724" y="425"/>
                  </a:lnTo>
                  <a:lnTo>
                    <a:pt x="664" y="437"/>
                  </a:lnTo>
                  <a:lnTo>
                    <a:pt x="640" y="449"/>
                  </a:lnTo>
                  <a:lnTo>
                    <a:pt x="616" y="461"/>
                  </a:lnTo>
                  <a:lnTo>
                    <a:pt x="598" y="473"/>
                  </a:lnTo>
                  <a:lnTo>
                    <a:pt x="580" y="473"/>
                  </a:lnTo>
                  <a:lnTo>
                    <a:pt x="538" y="473"/>
                  </a:lnTo>
                  <a:lnTo>
                    <a:pt x="503" y="467"/>
                  </a:lnTo>
                  <a:lnTo>
                    <a:pt x="461" y="473"/>
                  </a:lnTo>
                  <a:lnTo>
                    <a:pt x="443" y="479"/>
                  </a:lnTo>
                  <a:lnTo>
                    <a:pt x="431" y="491"/>
                  </a:lnTo>
                  <a:lnTo>
                    <a:pt x="425" y="509"/>
                  </a:lnTo>
                  <a:lnTo>
                    <a:pt x="419" y="533"/>
                  </a:lnTo>
                  <a:lnTo>
                    <a:pt x="413" y="539"/>
                  </a:lnTo>
                  <a:lnTo>
                    <a:pt x="407" y="545"/>
                  </a:lnTo>
                  <a:lnTo>
                    <a:pt x="389" y="551"/>
                  </a:lnTo>
                  <a:lnTo>
                    <a:pt x="347" y="569"/>
                  </a:lnTo>
                  <a:lnTo>
                    <a:pt x="299" y="587"/>
                  </a:lnTo>
                  <a:lnTo>
                    <a:pt x="257" y="593"/>
                  </a:lnTo>
                  <a:lnTo>
                    <a:pt x="222" y="599"/>
                  </a:lnTo>
                  <a:lnTo>
                    <a:pt x="180" y="617"/>
                  </a:lnTo>
                  <a:lnTo>
                    <a:pt x="150" y="641"/>
                  </a:lnTo>
                  <a:lnTo>
                    <a:pt x="138" y="647"/>
                  </a:lnTo>
                  <a:lnTo>
                    <a:pt x="132" y="653"/>
                  </a:lnTo>
                  <a:lnTo>
                    <a:pt x="126" y="659"/>
                  </a:lnTo>
                  <a:lnTo>
                    <a:pt x="108" y="659"/>
                  </a:lnTo>
                  <a:lnTo>
                    <a:pt x="96" y="653"/>
                  </a:lnTo>
                  <a:lnTo>
                    <a:pt x="90" y="653"/>
                  </a:lnTo>
                  <a:lnTo>
                    <a:pt x="0" y="671"/>
                  </a:lnTo>
                  <a:lnTo>
                    <a:pt x="12" y="689"/>
                  </a:lnTo>
                  <a:lnTo>
                    <a:pt x="42" y="695"/>
                  </a:lnTo>
                  <a:lnTo>
                    <a:pt x="84" y="695"/>
                  </a:lnTo>
                  <a:lnTo>
                    <a:pt x="132" y="683"/>
                  </a:lnTo>
                  <a:lnTo>
                    <a:pt x="192" y="671"/>
                  </a:lnTo>
                  <a:lnTo>
                    <a:pt x="263" y="653"/>
                  </a:lnTo>
                  <a:lnTo>
                    <a:pt x="335" y="629"/>
                  </a:lnTo>
                  <a:lnTo>
                    <a:pt x="407" y="599"/>
                  </a:lnTo>
                  <a:lnTo>
                    <a:pt x="473" y="569"/>
                  </a:lnTo>
                  <a:lnTo>
                    <a:pt x="527" y="545"/>
                  </a:lnTo>
                  <a:lnTo>
                    <a:pt x="562" y="527"/>
                  </a:lnTo>
                  <a:lnTo>
                    <a:pt x="568" y="521"/>
                  </a:lnTo>
                  <a:lnTo>
                    <a:pt x="574" y="521"/>
                  </a:lnTo>
                  <a:lnTo>
                    <a:pt x="604" y="521"/>
                  </a:lnTo>
                  <a:lnTo>
                    <a:pt x="646" y="515"/>
                  </a:lnTo>
                  <a:lnTo>
                    <a:pt x="712" y="497"/>
                  </a:lnTo>
                  <a:lnTo>
                    <a:pt x="790" y="479"/>
                  </a:lnTo>
                  <a:lnTo>
                    <a:pt x="873" y="461"/>
                  </a:lnTo>
                  <a:lnTo>
                    <a:pt x="963" y="443"/>
                  </a:lnTo>
                  <a:lnTo>
                    <a:pt x="1059" y="431"/>
                  </a:lnTo>
                  <a:lnTo>
                    <a:pt x="1148" y="425"/>
                  </a:lnTo>
                  <a:lnTo>
                    <a:pt x="1178" y="425"/>
                  </a:lnTo>
                  <a:lnTo>
                    <a:pt x="1214" y="437"/>
                  </a:lnTo>
                  <a:lnTo>
                    <a:pt x="1292" y="461"/>
                  </a:lnTo>
                  <a:lnTo>
                    <a:pt x="1340" y="479"/>
                  </a:lnTo>
                  <a:lnTo>
                    <a:pt x="1382" y="503"/>
                  </a:lnTo>
                  <a:lnTo>
                    <a:pt x="1417" y="533"/>
                  </a:lnTo>
                  <a:lnTo>
                    <a:pt x="1441" y="563"/>
                  </a:lnTo>
                  <a:lnTo>
                    <a:pt x="1447" y="587"/>
                  </a:lnTo>
                  <a:lnTo>
                    <a:pt x="1435" y="617"/>
                  </a:lnTo>
                  <a:lnTo>
                    <a:pt x="1423" y="629"/>
                  </a:lnTo>
                  <a:lnTo>
                    <a:pt x="1405" y="641"/>
                  </a:lnTo>
                  <a:lnTo>
                    <a:pt x="1376" y="653"/>
                  </a:lnTo>
                  <a:lnTo>
                    <a:pt x="1346" y="665"/>
                  </a:lnTo>
                  <a:lnTo>
                    <a:pt x="1280" y="683"/>
                  </a:lnTo>
                  <a:lnTo>
                    <a:pt x="1226" y="701"/>
                  </a:lnTo>
                  <a:lnTo>
                    <a:pt x="1178" y="719"/>
                  </a:lnTo>
                  <a:lnTo>
                    <a:pt x="1142" y="743"/>
                  </a:lnTo>
                  <a:lnTo>
                    <a:pt x="1112" y="755"/>
                  </a:lnTo>
                  <a:lnTo>
                    <a:pt x="1089" y="773"/>
                  </a:lnTo>
                  <a:lnTo>
                    <a:pt x="1077" y="791"/>
                  </a:lnTo>
                  <a:lnTo>
                    <a:pt x="1065" y="809"/>
                  </a:lnTo>
                  <a:lnTo>
                    <a:pt x="1059" y="833"/>
                  </a:lnTo>
                  <a:lnTo>
                    <a:pt x="1065" y="857"/>
                  </a:lnTo>
                  <a:lnTo>
                    <a:pt x="1077" y="869"/>
                  </a:lnTo>
                  <a:lnTo>
                    <a:pt x="1083" y="875"/>
                  </a:lnTo>
                  <a:lnTo>
                    <a:pt x="1089" y="881"/>
                  </a:lnTo>
                  <a:lnTo>
                    <a:pt x="1106" y="881"/>
                  </a:lnTo>
                  <a:lnTo>
                    <a:pt x="1124" y="875"/>
                  </a:lnTo>
                  <a:lnTo>
                    <a:pt x="1148" y="875"/>
                  </a:lnTo>
                  <a:lnTo>
                    <a:pt x="1208" y="869"/>
                  </a:lnTo>
                  <a:lnTo>
                    <a:pt x="1268" y="863"/>
                  </a:lnTo>
                  <a:lnTo>
                    <a:pt x="1328" y="863"/>
                  </a:lnTo>
                  <a:lnTo>
                    <a:pt x="1388" y="857"/>
                  </a:lnTo>
                  <a:lnTo>
                    <a:pt x="1411" y="857"/>
                  </a:lnTo>
                  <a:lnTo>
                    <a:pt x="1429" y="851"/>
                  </a:lnTo>
                  <a:lnTo>
                    <a:pt x="1441" y="851"/>
                  </a:lnTo>
                  <a:lnTo>
                    <a:pt x="1447" y="851"/>
                  </a:lnTo>
                  <a:lnTo>
                    <a:pt x="1459" y="845"/>
                  </a:lnTo>
                  <a:lnTo>
                    <a:pt x="1483" y="833"/>
                  </a:lnTo>
                  <a:lnTo>
                    <a:pt x="1525" y="815"/>
                  </a:lnTo>
                  <a:lnTo>
                    <a:pt x="1573" y="791"/>
                  </a:lnTo>
                  <a:lnTo>
                    <a:pt x="1675" y="743"/>
                  </a:lnTo>
                  <a:lnTo>
                    <a:pt x="1716" y="725"/>
                  </a:lnTo>
                  <a:lnTo>
                    <a:pt x="1752" y="713"/>
                  </a:lnTo>
                  <a:lnTo>
                    <a:pt x="1806" y="689"/>
                  </a:lnTo>
                  <a:lnTo>
                    <a:pt x="1842" y="653"/>
                  </a:lnTo>
                  <a:lnTo>
                    <a:pt x="1866" y="611"/>
                  </a:lnTo>
                  <a:lnTo>
                    <a:pt x="1884" y="581"/>
                  </a:lnTo>
                  <a:lnTo>
                    <a:pt x="1926" y="515"/>
                  </a:lnTo>
                  <a:lnTo>
                    <a:pt x="1979" y="449"/>
                  </a:lnTo>
                  <a:lnTo>
                    <a:pt x="2039" y="389"/>
                  </a:lnTo>
                  <a:lnTo>
                    <a:pt x="2105" y="341"/>
                  </a:lnTo>
                  <a:lnTo>
                    <a:pt x="2159" y="299"/>
                  </a:lnTo>
                  <a:lnTo>
                    <a:pt x="2207" y="269"/>
                  </a:lnTo>
                  <a:lnTo>
                    <a:pt x="2237" y="245"/>
                  </a:lnTo>
                  <a:lnTo>
                    <a:pt x="2249" y="239"/>
                  </a:lnTo>
                  <a:lnTo>
                    <a:pt x="2249" y="239"/>
                  </a:lnTo>
                  <a:lnTo>
                    <a:pt x="2392" y="167"/>
                  </a:lnTo>
                  <a:lnTo>
                    <a:pt x="2392" y="60"/>
                  </a:lnTo>
                  <a:lnTo>
                    <a:pt x="2392" y="0"/>
                  </a:lnTo>
                  <a:lnTo>
                    <a:pt x="2344" y="18"/>
                  </a:lnTo>
                  <a:lnTo>
                    <a:pt x="2302" y="36"/>
                  </a:lnTo>
                  <a:lnTo>
                    <a:pt x="2302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2" name="Freeform 12"/>
            <p:cNvSpPr>
              <a:spLocks/>
            </p:cNvSpPr>
            <p:nvPr userDrawn="1"/>
          </p:nvSpPr>
          <p:spPr bwMode="hidden">
            <a:xfrm>
              <a:off x="3839" y="1854"/>
              <a:ext cx="577" cy="258"/>
            </a:xfrm>
            <a:custGeom>
              <a:avLst/>
              <a:gdLst/>
              <a:ahLst/>
              <a:cxnLst>
                <a:cxn ang="0">
                  <a:pos x="30" y="245"/>
                </a:cxn>
                <a:cxn ang="0">
                  <a:pos x="18" y="251"/>
                </a:cxn>
                <a:cxn ang="0">
                  <a:pos x="6" y="257"/>
                </a:cxn>
                <a:cxn ang="0">
                  <a:pos x="0" y="257"/>
                </a:cxn>
                <a:cxn ang="0">
                  <a:pos x="305" y="113"/>
                </a:cxn>
                <a:cxn ang="0">
                  <a:pos x="520" y="0"/>
                </a:cxn>
                <a:cxn ang="0">
                  <a:pos x="526" y="6"/>
                </a:cxn>
                <a:cxn ang="0">
                  <a:pos x="544" y="18"/>
                </a:cxn>
                <a:cxn ang="0">
                  <a:pos x="550" y="24"/>
                </a:cxn>
                <a:cxn ang="0">
                  <a:pos x="550" y="36"/>
                </a:cxn>
                <a:cxn ang="0">
                  <a:pos x="544" y="42"/>
                </a:cxn>
                <a:cxn ang="0">
                  <a:pos x="526" y="54"/>
                </a:cxn>
                <a:cxn ang="0">
                  <a:pos x="514" y="60"/>
                </a:cxn>
                <a:cxn ang="0">
                  <a:pos x="502" y="66"/>
                </a:cxn>
                <a:cxn ang="0">
                  <a:pos x="448" y="84"/>
                </a:cxn>
                <a:cxn ang="0">
                  <a:pos x="382" y="113"/>
                </a:cxn>
                <a:cxn ang="0">
                  <a:pos x="305" y="143"/>
                </a:cxn>
                <a:cxn ang="0">
                  <a:pos x="227" y="173"/>
                </a:cxn>
                <a:cxn ang="0">
                  <a:pos x="149" y="203"/>
                </a:cxn>
                <a:cxn ang="0">
                  <a:pos x="83" y="227"/>
                </a:cxn>
                <a:cxn ang="0">
                  <a:pos x="30" y="245"/>
                </a:cxn>
                <a:cxn ang="0">
                  <a:pos x="30" y="245"/>
                </a:cxn>
              </a:cxnLst>
              <a:rect l="0" t="0" r="r" b="b"/>
              <a:pathLst>
                <a:path w="550" h="257">
                  <a:moveTo>
                    <a:pt x="30" y="245"/>
                  </a:moveTo>
                  <a:lnTo>
                    <a:pt x="18" y="251"/>
                  </a:lnTo>
                  <a:lnTo>
                    <a:pt x="6" y="257"/>
                  </a:lnTo>
                  <a:lnTo>
                    <a:pt x="0" y="257"/>
                  </a:lnTo>
                  <a:lnTo>
                    <a:pt x="305" y="113"/>
                  </a:lnTo>
                  <a:lnTo>
                    <a:pt x="520" y="0"/>
                  </a:lnTo>
                  <a:lnTo>
                    <a:pt x="526" y="6"/>
                  </a:lnTo>
                  <a:lnTo>
                    <a:pt x="544" y="18"/>
                  </a:lnTo>
                  <a:lnTo>
                    <a:pt x="550" y="24"/>
                  </a:lnTo>
                  <a:lnTo>
                    <a:pt x="550" y="36"/>
                  </a:lnTo>
                  <a:lnTo>
                    <a:pt x="544" y="42"/>
                  </a:lnTo>
                  <a:lnTo>
                    <a:pt x="526" y="54"/>
                  </a:lnTo>
                  <a:lnTo>
                    <a:pt x="514" y="60"/>
                  </a:lnTo>
                  <a:lnTo>
                    <a:pt x="502" y="66"/>
                  </a:lnTo>
                  <a:lnTo>
                    <a:pt x="448" y="84"/>
                  </a:lnTo>
                  <a:lnTo>
                    <a:pt x="382" y="113"/>
                  </a:lnTo>
                  <a:lnTo>
                    <a:pt x="305" y="143"/>
                  </a:lnTo>
                  <a:lnTo>
                    <a:pt x="227" y="173"/>
                  </a:lnTo>
                  <a:lnTo>
                    <a:pt x="149" y="203"/>
                  </a:lnTo>
                  <a:lnTo>
                    <a:pt x="83" y="227"/>
                  </a:lnTo>
                  <a:lnTo>
                    <a:pt x="30" y="245"/>
                  </a:lnTo>
                  <a:lnTo>
                    <a:pt x="30" y="24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3" name="Freeform 13"/>
            <p:cNvSpPr>
              <a:spLocks/>
            </p:cNvSpPr>
            <p:nvPr userDrawn="1"/>
          </p:nvSpPr>
          <p:spPr bwMode="hidden">
            <a:xfrm>
              <a:off x="5327" y="1642"/>
              <a:ext cx="5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D1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4" name="Freeform 14"/>
            <p:cNvSpPr>
              <a:spLocks/>
            </p:cNvSpPr>
            <p:nvPr userDrawn="1"/>
          </p:nvSpPr>
          <p:spPr bwMode="hidden">
            <a:xfrm>
              <a:off x="3839" y="1728"/>
              <a:ext cx="716" cy="383"/>
            </a:xfrm>
            <a:custGeom>
              <a:avLst/>
              <a:gdLst/>
              <a:ahLst/>
              <a:cxnLst>
                <a:cxn ang="0">
                  <a:pos x="659" y="6"/>
                </a:cxn>
                <a:cxn ang="0">
                  <a:pos x="588" y="42"/>
                </a:cxn>
                <a:cxn ang="0">
                  <a:pos x="515" y="84"/>
                </a:cxn>
                <a:cxn ang="0">
                  <a:pos x="509" y="90"/>
                </a:cxn>
                <a:cxn ang="0">
                  <a:pos x="485" y="102"/>
                </a:cxn>
                <a:cxn ang="0">
                  <a:pos x="455" y="120"/>
                </a:cxn>
                <a:cxn ang="0">
                  <a:pos x="425" y="138"/>
                </a:cxn>
                <a:cxn ang="0">
                  <a:pos x="371" y="168"/>
                </a:cxn>
                <a:cxn ang="0">
                  <a:pos x="306" y="198"/>
                </a:cxn>
                <a:cxn ang="0">
                  <a:pos x="186" y="251"/>
                </a:cxn>
                <a:cxn ang="0">
                  <a:pos x="131" y="269"/>
                </a:cxn>
                <a:cxn ang="0">
                  <a:pos x="89" y="287"/>
                </a:cxn>
                <a:cxn ang="0">
                  <a:pos x="53" y="305"/>
                </a:cxn>
                <a:cxn ang="0">
                  <a:pos x="36" y="311"/>
                </a:cxn>
                <a:cxn ang="0">
                  <a:pos x="12" y="329"/>
                </a:cxn>
                <a:cxn ang="0">
                  <a:pos x="0" y="353"/>
                </a:cxn>
                <a:cxn ang="0">
                  <a:pos x="0" y="371"/>
                </a:cxn>
                <a:cxn ang="0">
                  <a:pos x="0" y="383"/>
                </a:cxn>
                <a:cxn ang="0">
                  <a:pos x="0" y="383"/>
                </a:cxn>
                <a:cxn ang="0">
                  <a:pos x="12" y="371"/>
                </a:cxn>
                <a:cxn ang="0">
                  <a:pos x="30" y="353"/>
                </a:cxn>
                <a:cxn ang="0">
                  <a:pos x="53" y="335"/>
                </a:cxn>
                <a:cxn ang="0">
                  <a:pos x="77" y="317"/>
                </a:cxn>
                <a:cxn ang="0">
                  <a:pos x="101" y="311"/>
                </a:cxn>
                <a:cxn ang="0">
                  <a:pos x="131" y="299"/>
                </a:cxn>
                <a:cxn ang="0">
                  <a:pos x="204" y="269"/>
                </a:cxn>
                <a:cxn ang="0">
                  <a:pos x="240" y="251"/>
                </a:cxn>
                <a:cxn ang="0">
                  <a:pos x="270" y="239"/>
                </a:cxn>
                <a:cxn ang="0">
                  <a:pos x="294" y="228"/>
                </a:cxn>
                <a:cxn ang="0">
                  <a:pos x="312" y="222"/>
                </a:cxn>
                <a:cxn ang="0">
                  <a:pos x="330" y="210"/>
                </a:cxn>
                <a:cxn ang="0">
                  <a:pos x="365" y="186"/>
                </a:cxn>
                <a:cxn ang="0">
                  <a:pos x="419" y="156"/>
                </a:cxn>
                <a:cxn ang="0">
                  <a:pos x="473" y="120"/>
                </a:cxn>
                <a:cxn ang="0">
                  <a:pos x="527" y="90"/>
                </a:cxn>
                <a:cxn ang="0">
                  <a:pos x="576" y="60"/>
                </a:cxn>
                <a:cxn ang="0">
                  <a:pos x="612" y="42"/>
                </a:cxn>
                <a:cxn ang="0">
                  <a:pos x="629" y="36"/>
                </a:cxn>
                <a:cxn ang="0">
                  <a:pos x="647" y="30"/>
                </a:cxn>
                <a:cxn ang="0">
                  <a:pos x="677" y="18"/>
                </a:cxn>
                <a:cxn ang="0">
                  <a:pos x="701" y="6"/>
                </a:cxn>
                <a:cxn ang="0">
                  <a:pos x="713" y="0"/>
                </a:cxn>
                <a:cxn ang="0">
                  <a:pos x="713" y="0"/>
                </a:cxn>
                <a:cxn ang="0">
                  <a:pos x="659" y="6"/>
                </a:cxn>
                <a:cxn ang="0">
                  <a:pos x="716" y="63"/>
                </a:cxn>
              </a:cxnLst>
              <a:rect l="0" t="0" r="r" b="b"/>
              <a:pathLst>
                <a:path w="716" h="383">
                  <a:moveTo>
                    <a:pt x="659" y="6"/>
                  </a:moveTo>
                  <a:lnTo>
                    <a:pt x="588" y="42"/>
                  </a:lnTo>
                  <a:lnTo>
                    <a:pt x="515" y="84"/>
                  </a:lnTo>
                  <a:lnTo>
                    <a:pt x="509" y="90"/>
                  </a:lnTo>
                  <a:lnTo>
                    <a:pt x="485" y="102"/>
                  </a:lnTo>
                  <a:lnTo>
                    <a:pt x="455" y="120"/>
                  </a:lnTo>
                  <a:lnTo>
                    <a:pt x="425" y="138"/>
                  </a:lnTo>
                  <a:lnTo>
                    <a:pt x="371" y="168"/>
                  </a:lnTo>
                  <a:lnTo>
                    <a:pt x="306" y="198"/>
                  </a:lnTo>
                  <a:lnTo>
                    <a:pt x="186" y="251"/>
                  </a:lnTo>
                  <a:lnTo>
                    <a:pt x="131" y="269"/>
                  </a:lnTo>
                  <a:lnTo>
                    <a:pt x="89" y="287"/>
                  </a:lnTo>
                  <a:lnTo>
                    <a:pt x="53" y="305"/>
                  </a:lnTo>
                  <a:lnTo>
                    <a:pt x="36" y="311"/>
                  </a:lnTo>
                  <a:lnTo>
                    <a:pt x="12" y="329"/>
                  </a:lnTo>
                  <a:lnTo>
                    <a:pt x="0" y="353"/>
                  </a:lnTo>
                  <a:lnTo>
                    <a:pt x="0" y="371"/>
                  </a:lnTo>
                  <a:lnTo>
                    <a:pt x="0" y="383"/>
                  </a:lnTo>
                  <a:lnTo>
                    <a:pt x="0" y="383"/>
                  </a:lnTo>
                  <a:lnTo>
                    <a:pt x="12" y="371"/>
                  </a:lnTo>
                  <a:lnTo>
                    <a:pt x="30" y="353"/>
                  </a:lnTo>
                  <a:lnTo>
                    <a:pt x="53" y="335"/>
                  </a:lnTo>
                  <a:lnTo>
                    <a:pt x="77" y="317"/>
                  </a:lnTo>
                  <a:lnTo>
                    <a:pt x="101" y="311"/>
                  </a:lnTo>
                  <a:lnTo>
                    <a:pt x="131" y="299"/>
                  </a:lnTo>
                  <a:lnTo>
                    <a:pt x="204" y="269"/>
                  </a:lnTo>
                  <a:lnTo>
                    <a:pt x="240" y="251"/>
                  </a:lnTo>
                  <a:lnTo>
                    <a:pt x="270" y="239"/>
                  </a:lnTo>
                  <a:lnTo>
                    <a:pt x="294" y="228"/>
                  </a:lnTo>
                  <a:lnTo>
                    <a:pt x="312" y="222"/>
                  </a:lnTo>
                  <a:lnTo>
                    <a:pt x="330" y="210"/>
                  </a:lnTo>
                  <a:lnTo>
                    <a:pt x="365" y="186"/>
                  </a:lnTo>
                  <a:lnTo>
                    <a:pt x="419" y="156"/>
                  </a:lnTo>
                  <a:lnTo>
                    <a:pt x="473" y="120"/>
                  </a:lnTo>
                  <a:lnTo>
                    <a:pt x="527" y="90"/>
                  </a:lnTo>
                  <a:lnTo>
                    <a:pt x="576" y="60"/>
                  </a:lnTo>
                  <a:lnTo>
                    <a:pt x="612" y="42"/>
                  </a:lnTo>
                  <a:lnTo>
                    <a:pt x="629" y="36"/>
                  </a:lnTo>
                  <a:lnTo>
                    <a:pt x="647" y="30"/>
                  </a:lnTo>
                  <a:lnTo>
                    <a:pt x="677" y="18"/>
                  </a:lnTo>
                  <a:lnTo>
                    <a:pt x="701" y="6"/>
                  </a:lnTo>
                  <a:lnTo>
                    <a:pt x="713" y="0"/>
                  </a:lnTo>
                  <a:lnTo>
                    <a:pt x="713" y="0"/>
                  </a:lnTo>
                  <a:lnTo>
                    <a:pt x="659" y="6"/>
                  </a:lnTo>
                  <a:lnTo>
                    <a:pt x="716" y="63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5" name="Freeform 15"/>
            <p:cNvSpPr>
              <a:spLocks/>
            </p:cNvSpPr>
            <p:nvPr userDrawn="1"/>
          </p:nvSpPr>
          <p:spPr bwMode="hidden">
            <a:xfrm>
              <a:off x="3453" y="2271"/>
              <a:ext cx="318" cy="225"/>
            </a:xfrm>
            <a:custGeom>
              <a:avLst/>
              <a:gdLst/>
              <a:ahLst/>
              <a:cxnLst>
                <a:cxn ang="0">
                  <a:pos x="6" y="225"/>
                </a:cxn>
                <a:cxn ang="0">
                  <a:pos x="0" y="195"/>
                </a:cxn>
                <a:cxn ang="0">
                  <a:pos x="315" y="0"/>
                </a:cxn>
                <a:cxn ang="0">
                  <a:pos x="303" y="27"/>
                </a:cxn>
                <a:cxn ang="0">
                  <a:pos x="318" y="42"/>
                </a:cxn>
              </a:cxnLst>
              <a:rect l="0" t="0" r="r" b="b"/>
              <a:pathLst>
                <a:path w="318" h="225">
                  <a:moveTo>
                    <a:pt x="6" y="225"/>
                  </a:moveTo>
                  <a:lnTo>
                    <a:pt x="0" y="195"/>
                  </a:lnTo>
                  <a:lnTo>
                    <a:pt x="315" y="0"/>
                  </a:lnTo>
                  <a:lnTo>
                    <a:pt x="303" y="27"/>
                  </a:lnTo>
                  <a:lnTo>
                    <a:pt x="318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94118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6" name="Freeform 16"/>
            <p:cNvSpPr>
              <a:spLocks/>
            </p:cNvSpPr>
            <p:nvPr userDrawn="1"/>
          </p:nvSpPr>
          <p:spPr bwMode="hidden">
            <a:xfrm>
              <a:off x="0" y="2658"/>
              <a:ext cx="2595" cy="933"/>
            </a:xfrm>
            <a:custGeom>
              <a:avLst/>
              <a:gdLst/>
              <a:ahLst/>
              <a:cxnLst>
                <a:cxn ang="0">
                  <a:pos x="1050" y="657"/>
                </a:cxn>
                <a:cxn ang="0">
                  <a:pos x="1581" y="690"/>
                </a:cxn>
                <a:cxn ang="0">
                  <a:pos x="1671" y="723"/>
                </a:cxn>
                <a:cxn ang="0">
                  <a:pos x="1176" y="621"/>
                </a:cxn>
                <a:cxn ang="0">
                  <a:pos x="1854" y="567"/>
                </a:cxn>
                <a:cxn ang="0">
                  <a:pos x="1869" y="612"/>
                </a:cxn>
                <a:cxn ang="0">
                  <a:pos x="2103" y="861"/>
                </a:cxn>
                <a:cxn ang="0">
                  <a:pos x="1883" y="520"/>
                </a:cxn>
                <a:cxn ang="0">
                  <a:pos x="1842" y="490"/>
                </a:cxn>
                <a:cxn ang="0">
                  <a:pos x="1770" y="466"/>
                </a:cxn>
                <a:cxn ang="0">
                  <a:pos x="1740" y="448"/>
                </a:cxn>
                <a:cxn ang="0">
                  <a:pos x="1758" y="436"/>
                </a:cxn>
                <a:cxn ang="0">
                  <a:pos x="1830" y="430"/>
                </a:cxn>
                <a:cxn ang="0">
                  <a:pos x="1877" y="424"/>
                </a:cxn>
                <a:cxn ang="0">
                  <a:pos x="1955" y="394"/>
                </a:cxn>
                <a:cxn ang="0">
                  <a:pos x="2052" y="396"/>
                </a:cxn>
                <a:cxn ang="0">
                  <a:pos x="2253" y="732"/>
                </a:cxn>
                <a:cxn ang="0">
                  <a:pos x="2415" y="933"/>
                </a:cxn>
                <a:cxn ang="0">
                  <a:pos x="2397" y="828"/>
                </a:cxn>
                <a:cxn ang="0">
                  <a:pos x="2088" y="400"/>
                </a:cxn>
                <a:cxn ang="0">
                  <a:pos x="2046" y="346"/>
                </a:cxn>
                <a:cxn ang="0">
                  <a:pos x="1997" y="304"/>
                </a:cxn>
                <a:cxn ang="0">
                  <a:pos x="1967" y="286"/>
                </a:cxn>
                <a:cxn ang="0">
                  <a:pos x="1973" y="286"/>
                </a:cxn>
                <a:cxn ang="0">
                  <a:pos x="2009" y="286"/>
                </a:cxn>
                <a:cxn ang="0">
                  <a:pos x="2082" y="322"/>
                </a:cxn>
                <a:cxn ang="0">
                  <a:pos x="2199" y="384"/>
                </a:cxn>
                <a:cxn ang="0">
                  <a:pos x="2394" y="448"/>
                </a:cxn>
                <a:cxn ang="0">
                  <a:pos x="2595" y="516"/>
                </a:cxn>
                <a:cxn ang="0">
                  <a:pos x="2388" y="424"/>
                </a:cxn>
                <a:cxn ang="0">
                  <a:pos x="2219" y="340"/>
                </a:cxn>
                <a:cxn ang="0">
                  <a:pos x="2052" y="280"/>
                </a:cxn>
                <a:cxn ang="0">
                  <a:pos x="1955" y="262"/>
                </a:cxn>
                <a:cxn ang="0">
                  <a:pos x="1877" y="274"/>
                </a:cxn>
                <a:cxn ang="0">
                  <a:pos x="1752" y="274"/>
                </a:cxn>
                <a:cxn ang="0">
                  <a:pos x="1661" y="292"/>
                </a:cxn>
                <a:cxn ang="0">
                  <a:pos x="1607" y="316"/>
                </a:cxn>
                <a:cxn ang="0">
                  <a:pos x="1589" y="322"/>
                </a:cxn>
                <a:cxn ang="0">
                  <a:pos x="1409" y="358"/>
                </a:cxn>
                <a:cxn ang="0">
                  <a:pos x="1152" y="442"/>
                </a:cxn>
                <a:cxn ang="0">
                  <a:pos x="966" y="460"/>
                </a:cxn>
                <a:cxn ang="0">
                  <a:pos x="870" y="442"/>
                </a:cxn>
                <a:cxn ang="0">
                  <a:pos x="828" y="430"/>
                </a:cxn>
                <a:cxn ang="0">
                  <a:pos x="743" y="388"/>
                </a:cxn>
                <a:cxn ang="0">
                  <a:pos x="636" y="334"/>
                </a:cxn>
                <a:cxn ang="0">
                  <a:pos x="467" y="256"/>
                </a:cxn>
                <a:cxn ang="0">
                  <a:pos x="0" y="0"/>
                </a:cxn>
                <a:cxn ang="0">
                  <a:pos x="585" y="390"/>
                </a:cxn>
                <a:cxn ang="0">
                  <a:pos x="849" y="543"/>
                </a:cxn>
                <a:cxn ang="0">
                  <a:pos x="897" y="621"/>
                </a:cxn>
              </a:cxnLst>
              <a:rect l="0" t="0" r="r" b="b"/>
              <a:pathLst>
                <a:path w="2595" h="933">
                  <a:moveTo>
                    <a:pt x="981" y="675"/>
                  </a:moveTo>
                  <a:lnTo>
                    <a:pt x="1050" y="657"/>
                  </a:lnTo>
                  <a:lnTo>
                    <a:pt x="1143" y="651"/>
                  </a:lnTo>
                  <a:lnTo>
                    <a:pt x="1581" y="690"/>
                  </a:lnTo>
                  <a:lnTo>
                    <a:pt x="1623" y="738"/>
                  </a:lnTo>
                  <a:lnTo>
                    <a:pt x="1671" y="723"/>
                  </a:lnTo>
                  <a:lnTo>
                    <a:pt x="1656" y="675"/>
                  </a:lnTo>
                  <a:lnTo>
                    <a:pt x="1176" y="621"/>
                  </a:lnTo>
                  <a:lnTo>
                    <a:pt x="1797" y="534"/>
                  </a:lnTo>
                  <a:lnTo>
                    <a:pt x="1854" y="567"/>
                  </a:lnTo>
                  <a:lnTo>
                    <a:pt x="1881" y="585"/>
                  </a:lnTo>
                  <a:lnTo>
                    <a:pt x="1869" y="612"/>
                  </a:lnTo>
                  <a:lnTo>
                    <a:pt x="1995" y="852"/>
                  </a:lnTo>
                  <a:lnTo>
                    <a:pt x="2103" y="861"/>
                  </a:lnTo>
                  <a:lnTo>
                    <a:pt x="1889" y="538"/>
                  </a:lnTo>
                  <a:lnTo>
                    <a:pt x="1883" y="520"/>
                  </a:lnTo>
                  <a:lnTo>
                    <a:pt x="1872" y="508"/>
                  </a:lnTo>
                  <a:lnTo>
                    <a:pt x="1842" y="490"/>
                  </a:lnTo>
                  <a:lnTo>
                    <a:pt x="1806" y="478"/>
                  </a:lnTo>
                  <a:lnTo>
                    <a:pt x="1770" y="466"/>
                  </a:lnTo>
                  <a:lnTo>
                    <a:pt x="1752" y="454"/>
                  </a:lnTo>
                  <a:lnTo>
                    <a:pt x="1740" y="448"/>
                  </a:lnTo>
                  <a:lnTo>
                    <a:pt x="1746" y="436"/>
                  </a:lnTo>
                  <a:lnTo>
                    <a:pt x="1758" y="436"/>
                  </a:lnTo>
                  <a:lnTo>
                    <a:pt x="1782" y="430"/>
                  </a:lnTo>
                  <a:lnTo>
                    <a:pt x="1830" y="430"/>
                  </a:lnTo>
                  <a:lnTo>
                    <a:pt x="1854" y="430"/>
                  </a:lnTo>
                  <a:lnTo>
                    <a:pt x="1877" y="424"/>
                  </a:lnTo>
                  <a:lnTo>
                    <a:pt x="1925" y="400"/>
                  </a:lnTo>
                  <a:lnTo>
                    <a:pt x="1955" y="394"/>
                  </a:lnTo>
                  <a:lnTo>
                    <a:pt x="1979" y="394"/>
                  </a:lnTo>
                  <a:lnTo>
                    <a:pt x="2052" y="396"/>
                  </a:lnTo>
                  <a:lnTo>
                    <a:pt x="2046" y="456"/>
                  </a:lnTo>
                  <a:lnTo>
                    <a:pt x="2253" y="732"/>
                  </a:lnTo>
                  <a:lnTo>
                    <a:pt x="2334" y="816"/>
                  </a:lnTo>
                  <a:lnTo>
                    <a:pt x="2415" y="933"/>
                  </a:lnTo>
                  <a:lnTo>
                    <a:pt x="2430" y="909"/>
                  </a:lnTo>
                  <a:lnTo>
                    <a:pt x="2397" y="828"/>
                  </a:lnTo>
                  <a:lnTo>
                    <a:pt x="2094" y="412"/>
                  </a:lnTo>
                  <a:lnTo>
                    <a:pt x="2088" y="400"/>
                  </a:lnTo>
                  <a:lnTo>
                    <a:pt x="2076" y="376"/>
                  </a:lnTo>
                  <a:lnTo>
                    <a:pt x="2046" y="346"/>
                  </a:lnTo>
                  <a:lnTo>
                    <a:pt x="2015" y="322"/>
                  </a:lnTo>
                  <a:lnTo>
                    <a:pt x="1997" y="304"/>
                  </a:lnTo>
                  <a:lnTo>
                    <a:pt x="1979" y="292"/>
                  </a:lnTo>
                  <a:lnTo>
                    <a:pt x="1967" y="286"/>
                  </a:lnTo>
                  <a:lnTo>
                    <a:pt x="1967" y="286"/>
                  </a:lnTo>
                  <a:lnTo>
                    <a:pt x="1973" y="286"/>
                  </a:lnTo>
                  <a:lnTo>
                    <a:pt x="1985" y="286"/>
                  </a:lnTo>
                  <a:lnTo>
                    <a:pt x="2009" y="286"/>
                  </a:lnTo>
                  <a:lnTo>
                    <a:pt x="2040" y="298"/>
                  </a:lnTo>
                  <a:lnTo>
                    <a:pt x="2082" y="322"/>
                  </a:lnTo>
                  <a:lnTo>
                    <a:pt x="2124" y="348"/>
                  </a:lnTo>
                  <a:lnTo>
                    <a:pt x="2199" y="384"/>
                  </a:lnTo>
                  <a:lnTo>
                    <a:pt x="2325" y="426"/>
                  </a:lnTo>
                  <a:lnTo>
                    <a:pt x="2394" y="448"/>
                  </a:lnTo>
                  <a:lnTo>
                    <a:pt x="2523" y="522"/>
                  </a:lnTo>
                  <a:lnTo>
                    <a:pt x="2595" y="516"/>
                  </a:lnTo>
                  <a:lnTo>
                    <a:pt x="2442" y="454"/>
                  </a:lnTo>
                  <a:lnTo>
                    <a:pt x="2388" y="424"/>
                  </a:lnTo>
                  <a:lnTo>
                    <a:pt x="2327" y="388"/>
                  </a:lnTo>
                  <a:lnTo>
                    <a:pt x="2219" y="340"/>
                  </a:lnTo>
                  <a:lnTo>
                    <a:pt x="2106" y="292"/>
                  </a:lnTo>
                  <a:lnTo>
                    <a:pt x="2052" y="280"/>
                  </a:lnTo>
                  <a:lnTo>
                    <a:pt x="2003" y="268"/>
                  </a:lnTo>
                  <a:lnTo>
                    <a:pt x="1955" y="262"/>
                  </a:lnTo>
                  <a:lnTo>
                    <a:pt x="1919" y="268"/>
                  </a:lnTo>
                  <a:lnTo>
                    <a:pt x="1877" y="274"/>
                  </a:lnTo>
                  <a:lnTo>
                    <a:pt x="1812" y="274"/>
                  </a:lnTo>
                  <a:lnTo>
                    <a:pt x="1752" y="274"/>
                  </a:lnTo>
                  <a:lnTo>
                    <a:pt x="1703" y="286"/>
                  </a:lnTo>
                  <a:lnTo>
                    <a:pt x="1661" y="292"/>
                  </a:lnTo>
                  <a:lnTo>
                    <a:pt x="1631" y="304"/>
                  </a:lnTo>
                  <a:lnTo>
                    <a:pt x="1607" y="316"/>
                  </a:lnTo>
                  <a:lnTo>
                    <a:pt x="1595" y="322"/>
                  </a:lnTo>
                  <a:lnTo>
                    <a:pt x="1589" y="322"/>
                  </a:lnTo>
                  <a:lnTo>
                    <a:pt x="1500" y="334"/>
                  </a:lnTo>
                  <a:lnTo>
                    <a:pt x="1409" y="358"/>
                  </a:lnTo>
                  <a:lnTo>
                    <a:pt x="1236" y="418"/>
                  </a:lnTo>
                  <a:lnTo>
                    <a:pt x="1152" y="442"/>
                  </a:lnTo>
                  <a:lnTo>
                    <a:pt x="1061" y="460"/>
                  </a:lnTo>
                  <a:lnTo>
                    <a:pt x="966" y="460"/>
                  </a:lnTo>
                  <a:lnTo>
                    <a:pt x="918" y="454"/>
                  </a:lnTo>
                  <a:lnTo>
                    <a:pt x="870" y="442"/>
                  </a:lnTo>
                  <a:lnTo>
                    <a:pt x="858" y="436"/>
                  </a:lnTo>
                  <a:lnTo>
                    <a:pt x="828" y="430"/>
                  </a:lnTo>
                  <a:lnTo>
                    <a:pt x="791" y="412"/>
                  </a:lnTo>
                  <a:lnTo>
                    <a:pt x="743" y="388"/>
                  </a:lnTo>
                  <a:lnTo>
                    <a:pt x="690" y="364"/>
                  </a:lnTo>
                  <a:lnTo>
                    <a:pt x="636" y="334"/>
                  </a:lnTo>
                  <a:lnTo>
                    <a:pt x="515" y="280"/>
                  </a:lnTo>
                  <a:lnTo>
                    <a:pt x="467" y="256"/>
                  </a:lnTo>
                  <a:lnTo>
                    <a:pt x="443" y="244"/>
                  </a:lnTo>
                  <a:lnTo>
                    <a:pt x="0" y="0"/>
                  </a:lnTo>
                  <a:lnTo>
                    <a:pt x="123" y="120"/>
                  </a:lnTo>
                  <a:lnTo>
                    <a:pt x="585" y="390"/>
                  </a:lnTo>
                  <a:lnTo>
                    <a:pt x="708" y="462"/>
                  </a:lnTo>
                  <a:lnTo>
                    <a:pt x="849" y="543"/>
                  </a:lnTo>
                  <a:lnTo>
                    <a:pt x="882" y="564"/>
                  </a:lnTo>
                  <a:lnTo>
                    <a:pt x="897" y="621"/>
                  </a:lnTo>
                  <a:lnTo>
                    <a:pt x="981" y="675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81961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  <p:sp>
          <p:nvSpPr>
            <p:cNvPr id="10257" name="Freeform 17"/>
            <p:cNvSpPr>
              <a:spLocks/>
            </p:cNvSpPr>
            <p:nvPr userDrawn="1"/>
          </p:nvSpPr>
          <p:spPr bwMode="hidden">
            <a:xfrm>
              <a:off x="0" y="2994"/>
              <a:ext cx="2723" cy="1091"/>
            </a:xfrm>
            <a:custGeom>
              <a:avLst/>
              <a:gdLst/>
              <a:ahLst/>
              <a:cxnLst>
                <a:cxn ang="0">
                  <a:pos x="2370" y="72"/>
                </a:cxn>
                <a:cxn ang="0">
                  <a:pos x="2597" y="198"/>
                </a:cxn>
                <a:cxn ang="0">
                  <a:pos x="2639" y="276"/>
                </a:cxn>
                <a:cxn ang="0">
                  <a:pos x="2453" y="264"/>
                </a:cxn>
                <a:cxn ang="0">
                  <a:pos x="2297" y="204"/>
                </a:cxn>
                <a:cxn ang="0">
                  <a:pos x="2112" y="66"/>
                </a:cxn>
                <a:cxn ang="0">
                  <a:pos x="2088" y="72"/>
                </a:cxn>
                <a:cxn ang="0">
                  <a:pos x="2106" y="114"/>
                </a:cxn>
                <a:cxn ang="0">
                  <a:pos x="2412" y="552"/>
                </a:cxn>
                <a:cxn ang="0">
                  <a:pos x="2279" y="564"/>
                </a:cxn>
                <a:cxn ang="0">
                  <a:pos x="2189" y="492"/>
                </a:cxn>
                <a:cxn ang="0">
                  <a:pos x="2058" y="330"/>
                </a:cxn>
                <a:cxn ang="0">
                  <a:pos x="1991" y="234"/>
                </a:cxn>
                <a:cxn ang="0">
                  <a:pos x="1949" y="174"/>
                </a:cxn>
                <a:cxn ang="0">
                  <a:pos x="1824" y="132"/>
                </a:cxn>
                <a:cxn ang="0">
                  <a:pos x="1794" y="144"/>
                </a:cxn>
                <a:cxn ang="0">
                  <a:pos x="1895" y="222"/>
                </a:cxn>
                <a:cxn ang="0">
                  <a:pos x="1943" y="366"/>
                </a:cxn>
                <a:cxn ang="0">
                  <a:pos x="2064" y="630"/>
                </a:cxn>
                <a:cxn ang="0">
                  <a:pos x="2052" y="695"/>
                </a:cxn>
                <a:cxn ang="0">
                  <a:pos x="1955" y="683"/>
                </a:cxn>
                <a:cxn ang="0">
                  <a:pos x="1913" y="636"/>
                </a:cxn>
                <a:cxn ang="0">
                  <a:pos x="1703" y="312"/>
                </a:cxn>
                <a:cxn ang="0">
                  <a:pos x="1637" y="276"/>
                </a:cxn>
                <a:cxn ang="0">
                  <a:pos x="1643" y="318"/>
                </a:cxn>
                <a:cxn ang="0">
                  <a:pos x="1673" y="408"/>
                </a:cxn>
                <a:cxn ang="0">
                  <a:pos x="1716" y="779"/>
                </a:cxn>
                <a:cxn ang="0">
                  <a:pos x="1691" y="737"/>
                </a:cxn>
                <a:cxn ang="0">
                  <a:pos x="1613" y="582"/>
                </a:cxn>
                <a:cxn ang="0">
                  <a:pos x="1494" y="480"/>
                </a:cxn>
                <a:cxn ang="0">
                  <a:pos x="1248" y="528"/>
                </a:cxn>
                <a:cxn ang="0">
                  <a:pos x="996" y="630"/>
                </a:cxn>
                <a:cxn ang="0">
                  <a:pos x="714" y="534"/>
                </a:cxn>
                <a:cxn ang="0">
                  <a:pos x="198" y="288"/>
                </a:cxn>
                <a:cxn ang="0">
                  <a:pos x="0" y="460"/>
                </a:cxn>
                <a:cxn ang="0">
                  <a:pos x="288" y="570"/>
                </a:cxn>
                <a:cxn ang="0">
                  <a:pos x="461" y="654"/>
                </a:cxn>
                <a:cxn ang="0">
                  <a:pos x="725" y="755"/>
                </a:cxn>
                <a:cxn ang="0">
                  <a:pos x="966" y="791"/>
                </a:cxn>
                <a:cxn ang="0">
                  <a:pos x="1176" y="779"/>
                </a:cxn>
                <a:cxn ang="0">
                  <a:pos x="1278" y="791"/>
                </a:cxn>
                <a:cxn ang="0">
                  <a:pos x="1404" y="845"/>
                </a:cxn>
                <a:cxn ang="0">
                  <a:pos x="1416" y="887"/>
                </a:cxn>
                <a:cxn ang="0">
                  <a:pos x="1361" y="923"/>
                </a:cxn>
                <a:cxn ang="0">
                  <a:pos x="1385" y="1007"/>
                </a:cxn>
                <a:cxn ang="0">
                  <a:pos x="1494" y="1085"/>
                </a:cxn>
                <a:cxn ang="0">
                  <a:pos x="1697" y="1043"/>
                </a:cxn>
                <a:cxn ang="0">
                  <a:pos x="1812" y="989"/>
                </a:cxn>
                <a:cxn ang="0">
                  <a:pos x="1973" y="917"/>
                </a:cxn>
                <a:cxn ang="0">
                  <a:pos x="2201" y="899"/>
                </a:cxn>
                <a:cxn ang="0">
                  <a:pos x="2364" y="863"/>
                </a:cxn>
                <a:cxn ang="0">
                  <a:pos x="2400" y="743"/>
                </a:cxn>
                <a:cxn ang="0">
                  <a:pos x="2471" y="701"/>
                </a:cxn>
                <a:cxn ang="0">
                  <a:pos x="2621" y="504"/>
                </a:cxn>
                <a:cxn ang="0">
                  <a:pos x="2693" y="374"/>
                </a:cxn>
              </a:cxnLst>
              <a:rect l="0" t="0" r="r" b="b"/>
              <a:pathLst>
                <a:path w="2723" h="1091">
                  <a:moveTo>
                    <a:pt x="2723" y="299"/>
                  </a:moveTo>
                  <a:lnTo>
                    <a:pt x="2715" y="240"/>
                  </a:lnTo>
                  <a:lnTo>
                    <a:pt x="2656" y="195"/>
                  </a:lnTo>
                  <a:lnTo>
                    <a:pt x="2370" y="72"/>
                  </a:lnTo>
                  <a:lnTo>
                    <a:pt x="2303" y="54"/>
                  </a:lnTo>
                  <a:lnTo>
                    <a:pt x="2585" y="186"/>
                  </a:lnTo>
                  <a:lnTo>
                    <a:pt x="2591" y="192"/>
                  </a:lnTo>
                  <a:lnTo>
                    <a:pt x="2597" y="198"/>
                  </a:lnTo>
                  <a:lnTo>
                    <a:pt x="2621" y="228"/>
                  </a:lnTo>
                  <a:lnTo>
                    <a:pt x="2639" y="258"/>
                  </a:lnTo>
                  <a:lnTo>
                    <a:pt x="2646" y="270"/>
                  </a:lnTo>
                  <a:lnTo>
                    <a:pt x="2639" y="276"/>
                  </a:lnTo>
                  <a:lnTo>
                    <a:pt x="2603" y="282"/>
                  </a:lnTo>
                  <a:lnTo>
                    <a:pt x="2555" y="282"/>
                  </a:lnTo>
                  <a:lnTo>
                    <a:pt x="2507" y="276"/>
                  </a:lnTo>
                  <a:lnTo>
                    <a:pt x="2453" y="264"/>
                  </a:lnTo>
                  <a:lnTo>
                    <a:pt x="2394" y="246"/>
                  </a:lnTo>
                  <a:lnTo>
                    <a:pt x="2340" y="222"/>
                  </a:lnTo>
                  <a:lnTo>
                    <a:pt x="2321" y="216"/>
                  </a:lnTo>
                  <a:lnTo>
                    <a:pt x="2297" y="204"/>
                  </a:lnTo>
                  <a:lnTo>
                    <a:pt x="2171" y="126"/>
                  </a:lnTo>
                  <a:lnTo>
                    <a:pt x="2165" y="120"/>
                  </a:lnTo>
                  <a:lnTo>
                    <a:pt x="2154" y="102"/>
                  </a:lnTo>
                  <a:lnTo>
                    <a:pt x="2112" y="66"/>
                  </a:lnTo>
                  <a:lnTo>
                    <a:pt x="2064" y="24"/>
                  </a:lnTo>
                  <a:lnTo>
                    <a:pt x="2046" y="6"/>
                  </a:lnTo>
                  <a:lnTo>
                    <a:pt x="2034" y="0"/>
                  </a:lnTo>
                  <a:lnTo>
                    <a:pt x="2088" y="72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08"/>
                  </a:lnTo>
                  <a:lnTo>
                    <a:pt x="2106" y="114"/>
                  </a:lnTo>
                  <a:lnTo>
                    <a:pt x="2112" y="114"/>
                  </a:lnTo>
                  <a:lnTo>
                    <a:pt x="2406" y="516"/>
                  </a:lnTo>
                  <a:lnTo>
                    <a:pt x="2412" y="534"/>
                  </a:lnTo>
                  <a:lnTo>
                    <a:pt x="2412" y="552"/>
                  </a:lnTo>
                  <a:lnTo>
                    <a:pt x="2394" y="576"/>
                  </a:lnTo>
                  <a:lnTo>
                    <a:pt x="2364" y="588"/>
                  </a:lnTo>
                  <a:lnTo>
                    <a:pt x="2321" y="588"/>
                  </a:lnTo>
                  <a:lnTo>
                    <a:pt x="2279" y="564"/>
                  </a:lnTo>
                  <a:lnTo>
                    <a:pt x="2237" y="534"/>
                  </a:lnTo>
                  <a:lnTo>
                    <a:pt x="2201" y="504"/>
                  </a:lnTo>
                  <a:lnTo>
                    <a:pt x="2195" y="498"/>
                  </a:lnTo>
                  <a:lnTo>
                    <a:pt x="2189" y="492"/>
                  </a:lnTo>
                  <a:lnTo>
                    <a:pt x="2171" y="462"/>
                  </a:lnTo>
                  <a:lnTo>
                    <a:pt x="2142" y="420"/>
                  </a:lnTo>
                  <a:lnTo>
                    <a:pt x="2100" y="378"/>
                  </a:lnTo>
                  <a:lnTo>
                    <a:pt x="2058" y="330"/>
                  </a:lnTo>
                  <a:lnTo>
                    <a:pt x="2040" y="318"/>
                  </a:lnTo>
                  <a:lnTo>
                    <a:pt x="2028" y="300"/>
                  </a:lnTo>
                  <a:lnTo>
                    <a:pt x="2009" y="264"/>
                  </a:lnTo>
                  <a:lnTo>
                    <a:pt x="1991" y="234"/>
                  </a:lnTo>
                  <a:lnTo>
                    <a:pt x="1985" y="210"/>
                  </a:lnTo>
                  <a:lnTo>
                    <a:pt x="1973" y="192"/>
                  </a:lnTo>
                  <a:lnTo>
                    <a:pt x="1967" y="180"/>
                  </a:lnTo>
                  <a:lnTo>
                    <a:pt x="1949" y="174"/>
                  </a:lnTo>
                  <a:lnTo>
                    <a:pt x="1907" y="156"/>
                  </a:lnTo>
                  <a:lnTo>
                    <a:pt x="1860" y="138"/>
                  </a:lnTo>
                  <a:lnTo>
                    <a:pt x="1836" y="132"/>
                  </a:lnTo>
                  <a:lnTo>
                    <a:pt x="1824" y="132"/>
                  </a:lnTo>
                  <a:lnTo>
                    <a:pt x="1806" y="132"/>
                  </a:lnTo>
                  <a:lnTo>
                    <a:pt x="1800" y="138"/>
                  </a:lnTo>
                  <a:lnTo>
                    <a:pt x="1794" y="144"/>
                  </a:lnTo>
                  <a:lnTo>
                    <a:pt x="1794" y="144"/>
                  </a:lnTo>
                  <a:lnTo>
                    <a:pt x="1842" y="156"/>
                  </a:lnTo>
                  <a:lnTo>
                    <a:pt x="1872" y="180"/>
                  </a:lnTo>
                  <a:lnTo>
                    <a:pt x="1889" y="204"/>
                  </a:lnTo>
                  <a:lnTo>
                    <a:pt x="1895" y="222"/>
                  </a:lnTo>
                  <a:lnTo>
                    <a:pt x="1889" y="240"/>
                  </a:lnTo>
                  <a:lnTo>
                    <a:pt x="1901" y="270"/>
                  </a:lnTo>
                  <a:lnTo>
                    <a:pt x="1919" y="318"/>
                  </a:lnTo>
                  <a:lnTo>
                    <a:pt x="1943" y="366"/>
                  </a:lnTo>
                  <a:lnTo>
                    <a:pt x="1991" y="480"/>
                  </a:lnTo>
                  <a:lnTo>
                    <a:pt x="2021" y="534"/>
                  </a:lnTo>
                  <a:lnTo>
                    <a:pt x="2040" y="582"/>
                  </a:lnTo>
                  <a:lnTo>
                    <a:pt x="2064" y="630"/>
                  </a:lnTo>
                  <a:lnTo>
                    <a:pt x="2076" y="666"/>
                  </a:lnTo>
                  <a:lnTo>
                    <a:pt x="2082" y="683"/>
                  </a:lnTo>
                  <a:lnTo>
                    <a:pt x="2070" y="695"/>
                  </a:lnTo>
                  <a:lnTo>
                    <a:pt x="2052" y="695"/>
                  </a:lnTo>
                  <a:lnTo>
                    <a:pt x="2021" y="695"/>
                  </a:lnTo>
                  <a:lnTo>
                    <a:pt x="1997" y="695"/>
                  </a:lnTo>
                  <a:lnTo>
                    <a:pt x="1973" y="689"/>
                  </a:lnTo>
                  <a:lnTo>
                    <a:pt x="1955" y="683"/>
                  </a:lnTo>
                  <a:lnTo>
                    <a:pt x="1949" y="683"/>
                  </a:lnTo>
                  <a:lnTo>
                    <a:pt x="1949" y="677"/>
                  </a:lnTo>
                  <a:lnTo>
                    <a:pt x="1943" y="672"/>
                  </a:lnTo>
                  <a:lnTo>
                    <a:pt x="1913" y="636"/>
                  </a:lnTo>
                  <a:lnTo>
                    <a:pt x="1806" y="324"/>
                  </a:lnTo>
                  <a:lnTo>
                    <a:pt x="1776" y="330"/>
                  </a:lnTo>
                  <a:lnTo>
                    <a:pt x="1746" y="330"/>
                  </a:lnTo>
                  <a:lnTo>
                    <a:pt x="1703" y="312"/>
                  </a:lnTo>
                  <a:lnTo>
                    <a:pt x="1673" y="288"/>
                  </a:lnTo>
                  <a:lnTo>
                    <a:pt x="1667" y="276"/>
                  </a:lnTo>
                  <a:lnTo>
                    <a:pt x="1655" y="270"/>
                  </a:lnTo>
                  <a:lnTo>
                    <a:pt x="1637" y="276"/>
                  </a:lnTo>
                  <a:lnTo>
                    <a:pt x="1631" y="288"/>
                  </a:lnTo>
                  <a:lnTo>
                    <a:pt x="1625" y="306"/>
                  </a:lnTo>
                  <a:lnTo>
                    <a:pt x="1625" y="312"/>
                  </a:lnTo>
                  <a:lnTo>
                    <a:pt x="1643" y="318"/>
                  </a:lnTo>
                  <a:lnTo>
                    <a:pt x="1655" y="336"/>
                  </a:lnTo>
                  <a:lnTo>
                    <a:pt x="1667" y="366"/>
                  </a:lnTo>
                  <a:lnTo>
                    <a:pt x="1673" y="402"/>
                  </a:lnTo>
                  <a:lnTo>
                    <a:pt x="1673" y="408"/>
                  </a:lnTo>
                  <a:lnTo>
                    <a:pt x="1673" y="414"/>
                  </a:lnTo>
                  <a:lnTo>
                    <a:pt x="1716" y="761"/>
                  </a:lnTo>
                  <a:lnTo>
                    <a:pt x="1716" y="773"/>
                  </a:lnTo>
                  <a:lnTo>
                    <a:pt x="1716" y="779"/>
                  </a:lnTo>
                  <a:lnTo>
                    <a:pt x="1709" y="773"/>
                  </a:lnTo>
                  <a:lnTo>
                    <a:pt x="1703" y="755"/>
                  </a:lnTo>
                  <a:lnTo>
                    <a:pt x="1697" y="749"/>
                  </a:lnTo>
                  <a:lnTo>
                    <a:pt x="1691" y="737"/>
                  </a:lnTo>
                  <a:lnTo>
                    <a:pt x="1679" y="713"/>
                  </a:lnTo>
                  <a:lnTo>
                    <a:pt x="1661" y="672"/>
                  </a:lnTo>
                  <a:lnTo>
                    <a:pt x="1643" y="630"/>
                  </a:lnTo>
                  <a:lnTo>
                    <a:pt x="1613" y="582"/>
                  </a:lnTo>
                  <a:lnTo>
                    <a:pt x="1589" y="540"/>
                  </a:lnTo>
                  <a:lnTo>
                    <a:pt x="1560" y="510"/>
                  </a:lnTo>
                  <a:lnTo>
                    <a:pt x="1536" y="492"/>
                  </a:lnTo>
                  <a:lnTo>
                    <a:pt x="1494" y="480"/>
                  </a:lnTo>
                  <a:lnTo>
                    <a:pt x="1446" y="480"/>
                  </a:lnTo>
                  <a:lnTo>
                    <a:pt x="1397" y="486"/>
                  </a:lnTo>
                  <a:lnTo>
                    <a:pt x="1349" y="498"/>
                  </a:lnTo>
                  <a:lnTo>
                    <a:pt x="1248" y="528"/>
                  </a:lnTo>
                  <a:lnTo>
                    <a:pt x="1158" y="570"/>
                  </a:lnTo>
                  <a:lnTo>
                    <a:pt x="1104" y="600"/>
                  </a:lnTo>
                  <a:lnTo>
                    <a:pt x="1037" y="624"/>
                  </a:lnTo>
                  <a:lnTo>
                    <a:pt x="996" y="630"/>
                  </a:lnTo>
                  <a:lnTo>
                    <a:pt x="948" y="630"/>
                  </a:lnTo>
                  <a:lnTo>
                    <a:pt x="900" y="618"/>
                  </a:lnTo>
                  <a:lnTo>
                    <a:pt x="840" y="588"/>
                  </a:lnTo>
                  <a:lnTo>
                    <a:pt x="714" y="534"/>
                  </a:lnTo>
                  <a:lnTo>
                    <a:pt x="582" y="474"/>
                  </a:lnTo>
                  <a:lnTo>
                    <a:pt x="443" y="408"/>
                  </a:lnTo>
                  <a:lnTo>
                    <a:pt x="318" y="348"/>
                  </a:lnTo>
                  <a:lnTo>
                    <a:pt x="198" y="288"/>
                  </a:lnTo>
                  <a:lnTo>
                    <a:pt x="149" y="264"/>
                  </a:lnTo>
                  <a:lnTo>
                    <a:pt x="102" y="240"/>
                  </a:lnTo>
                  <a:lnTo>
                    <a:pt x="0" y="187"/>
                  </a:lnTo>
                  <a:lnTo>
                    <a:pt x="0" y="460"/>
                  </a:lnTo>
                  <a:lnTo>
                    <a:pt x="36" y="474"/>
                  </a:lnTo>
                  <a:lnTo>
                    <a:pt x="149" y="516"/>
                  </a:lnTo>
                  <a:lnTo>
                    <a:pt x="216" y="540"/>
                  </a:lnTo>
                  <a:lnTo>
                    <a:pt x="288" y="570"/>
                  </a:lnTo>
                  <a:lnTo>
                    <a:pt x="348" y="594"/>
                  </a:lnTo>
                  <a:lnTo>
                    <a:pt x="396" y="618"/>
                  </a:lnTo>
                  <a:lnTo>
                    <a:pt x="432" y="636"/>
                  </a:lnTo>
                  <a:lnTo>
                    <a:pt x="461" y="654"/>
                  </a:lnTo>
                  <a:lnTo>
                    <a:pt x="504" y="672"/>
                  </a:lnTo>
                  <a:lnTo>
                    <a:pt x="588" y="707"/>
                  </a:lnTo>
                  <a:lnTo>
                    <a:pt x="684" y="743"/>
                  </a:lnTo>
                  <a:lnTo>
                    <a:pt x="725" y="755"/>
                  </a:lnTo>
                  <a:lnTo>
                    <a:pt x="761" y="767"/>
                  </a:lnTo>
                  <a:lnTo>
                    <a:pt x="828" y="779"/>
                  </a:lnTo>
                  <a:lnTo>
                    <a:pt x="894" y="785"/>
                  </a:lnTo>
                  <a:lnTo>
                    <a:pt x="966" y="791"/>
                  </a:lnTo>
                  <a:lnTo>
                    <a:pt x="1031" y="791"/>
                  </a:lnTo>
                  <a:lnTo>
                    <a:pt x="1092" y="785"/>
                  </a:lnTo>
                  <a:lnTo>
                    <a:pt x="1146" y="785"/>
                  </a:lnTo>
                  <a:lnTo>
                    <a:pt x="1176" y="779"/>
                  </a:lnTo>
                  <a:lnTo>
                    <a:pt x="1188" y="779"/>
                  </a:lnTo>
                  <a:lnTo>
                    <a:pt x="1188" y="779"/>
                  </a:lnTo>
                  <a:lnTo>
                    <a:pt x="1236" y="785"/>
                  </a:lnTo>
                  <a:lnTo>
                    <a:pt x="1278" y="791"/>
                  </a:lnTo>
                  <a:lnTo>
                    <a:pt x="1307" y="803"/>
                  </a:lnTo>
                  <a:lnTo>
                    <a:pt x="1337" y="809"/>
                  </a:lnTo>
                  <a:lnTo>
                    <a:pt x="1379" y="827"/>
                  </a:lnTo>
                  <a:lnTo>
                    <a:pt x="1404" y="845"/>
                  </a:lnTo>
                  <a:lnTo>
                    <a:pt x="1416" y="863"/>
                  </a:lnTo>
                  <a:lnTo>
                    <a:pt x="1416" y="875"/>
                  </a:lnTo>
                  <a:lnTo>
                    <a:pt x="1416" y="881"/>
                  </a:lnTo>
                  <a:lnTo>
                    <a:pt x="1416" y="887"/>
                  </a:lnTo>
                  <a:lnTo>
                    <a:pt x="1410" y="887"/>
                  </a:lnTo>
                  <a:lnTo>
                    <a:pt x="1397" y="893"/>
                  </a:lnTo>
                  <a:lnTo>
                    <a:pt x="1379" y="905"/>
                  </a:lnTo>
                  <a:lnTo>
                    <a:pt x="1361" y="923"/>
                  </a:lnTo>
                  <a:lnTo>
                    <a:pt x="1355" y="941"/>
                  </a:lnTo>
                  <a:lnTo>
                    <a:pt x="1361" y="971"/>
                  </a:lnTo>
                  <a:lnTo>
                    <a:pt x="1367" y="989"/>
                  </a:lnTo>
                  <a:lnTo>
                    <a:pt x="1385" y="1007"/>
                  </a:lnTo>
                  <a:lnTo>
                    <a:pt x="1404" y="1025"/>
                  </a:lnTo>
                  <a:lnTo>
                    <a:pt x="1434" y="1049"/>
                  </a:lnTo>
                  <a:lnTo>
                    <a:pt x="1464" y="1067"/>
                  </a:lnTo>
                  <a:lnTo>
                    <a:pt x="1494" y="1085"/>
                  </a:lnTo>
                  <a:lnTo>
                    <a:pt x="1554" y="1091"/>
                  </a:lnTo>
                  <a:lnTo>
                    <a:pt x="1607" y="1085"/>
                  </a:lnTo>
                  <a:lnTo>
                    <a:pt x="1661" y="1067"/>
                  </a:lnTo>
                  <a:lnTo>
                    <a:pt x="1697" y="1043"/>
                  </a:lnTo>
                  <a:lnTo>
                    <a:pt x="1734" y="1019"/>
                  </a:lnTo>
                  <a:lnTo>
                    <a:pt x="1752" y="995"/>
                  </a:lnTo>
                  <a:lnTo>
                    <a:pt x="1758" y="989"/>
                  </a:lnTo>
                  <a:lnTo>
                    <a:pt x="1812" y="989"/>
                  </a:lnTo>
                  <a:lnTo>
                    <a:pt x="1860" y="983"/>
                  </a:lnTo>
                  <a:lnTo>
                    <a:pt x="1907" y="965"/>
                  </a:lnTo>
                  <a:lnTo>
                    <a:pt x="1943" y="941"/>
                  </a:lnTo>
                  <a:lnTo>
                    <a:pt x="1973" y="917"/>
                  </a:lnTo>
                  <a:lnTo>
                    <a:pt x="2003" y="899"/>
                  </a:lnTo>
                  <a:lnTo>
                    <a:pt x="2015" y="881"/>
                  </a:lnTo>
                  <a:lnTo>
                    <a:pt x="2021" y="875"/>
                  </a:lnTo>
                  <a:lnTo>
                    <a:pt x="2201" y="899"/>
                  </a:lnTo>
                  <a:lnTo>
                    <a:pt x="2243" y="905"/>
                  </a:lnTo>
                  <a:lnTo>
                    <a:pt x="2273" y="899"/>
                  </a:lnTo>
                  <a:lnTo>
                    <a:pt x="2327" y="887"/>
                  </a:lnTo>
                  <a:lnTo>
                    <a:pt x="2364" y="863"/>
                  </a:lnTo>
                  <a:lnTo>
                    <a:pt x="2388" y="827"/>
                  </a:lnTo>
                  <a:lnTo>
                    <a:pt x="2400" y="797"/>
                  </a:lnTo>
                  <a:lnTo>
                    <a:pt x="2400" y="767"/>
                  </a:lnTo>
                  <a:lnTo>
                    <a:pt x="2400" y="743"/>
                  </a:lnTo>
                  <a:lnTo>
                    <a:pt x="2400" y="737"/>
                  </a:lnTo>
                  <a:lnTo>
                    <a:pt x="2418" y="737"/>
                  </a:lnTo>
                  <a:lnTo>
                    <a:pt x="2436" y="731"/>
                  </a:lnTo>
                  <a:lnTo>
                    <a:pt x="2471" y="701"/>
                  </a:lnTo>
                  <a:lnTo>
                    <a:pt x="2513" y="660"/>
                  </a:lnTo>
                  <a:lnTo>
                    <a:pt x="2555" y="606"/>
                  </a:lnTo>
                  <a:lnTo>
                    <a:pt x="2591" y="552"/>
                  </a:lnTo>
                  <a:lnTo>
                    <a:pt x="2621" y="504"/>
                  </a:lnTo>
                  <a:lnTo>
                    <a:pt x="2639" y="468"/>
                  </a:lnTo>
                  <a:lnTo>
                    <a:pt x="2646" y="462"/>
                  </a:lnTo>
                  <a:lnTo>
                    <a:pt x="2646" y="456"/>
                  </a:lnTo>
                  <a:lnTo>
                    <a:pt x="2693" y="374"/>
                  </a:lnTo>
                  <a:lnTo>
                    <a:pt x="2723" y="2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Arial" charset="0"/>
              </a:endParaRPr>
            </a:p>
          </p:txBody>
        </p:sp>
      </p:grpSp>
      <p:sp>
        <p:nvSpPr>
          <p:cNvPr id="10258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612061" y="302737"/>
            <a:ext cx="11017092" cy="1259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3148" tIns="56574" rIns="113148" bIns="56574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59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2061" y="6887704"/>
            <a:ext cx="2856283" cy="50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3148" tIns="56574" rIns="113148" bIns="56574" numCol="1" anchor="b" anchorCtr="0" compatLnSpc="1">
            <a:prstTxWarp prst="textNoShape">
              <a:avLst/>
            </a:prstTxWarp>
          </a:bodyPr>
          <a:lstStyle>
            <a:lvl1pPr>
              <a:defRPr sz="1500" i="0" smtClean="0">
                <a:cs typeface="Arial" charset="0"/>
              </a:defRPr>
            </a:lvl1pPr>
          </a:lstStyle>
          <a:p>
            <a:fld id="{E637BB6B-EE1B-48FB-8575-0D55C373DE88}" type="datetimeFigureOut">
              <a:rPr lang="en-US" smtClean="0"/>
              <a:pPr/>
              <a:t>3/3/2016</a:t>
            </a:fld>
            <a:endParaRPr lang="en-US" sz="120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0260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82415" y="6887704"/>
            <a:ext cx="3876384" cy="50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3148" tIns="56574" rIns="113148" bIns="56574" numCol="1" anchor="b" anchorCtr="0" compatLnSpc="1">
            <a:prstTxWarp prst="textNoShape">
              <a:avLst/>
            </a:prstTxWarp>
          </a:bodyPr>
          <a:lstStyle>
            <a:lvl1pPr algn="ctr">
              <a:defRPr sz="1500" i="0" smtClean="0">
                <a:cs typeface="Arial" charset="0"/>
              </a:defRPr>
            </a:lvl1pPr>
          </a:lstStyle>
          <a:p>
            <a:pPr algn="ctr" eaLnBrk="1" latinLnBrk="0" hangingPunct="1"/>
            <a:endParaRPr kumimoji="0" lang="en-US" sz="12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0261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72869" y="6887704"/>
            <a:ext cx="2856283" cy="50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3148" tIns="56574" rIns="113148" bIns="56574" numCol="1" anchor="b" anchorCtr="0" compatLnSpc="1">
            <a:prstTxWarp prst="textNoShape">
              <a:avLst/>
            </a:prstTxWarp>
          </a:bodyPr>
          <a:lstStyle>
            <a:lvl1pPr algn="r">
              <a:defRPr sz="1500" i="0" smtClean="0">
                <a:cs typeface="Arial" charset="0"/>
              </a:defRPr>
            </a:lvl1pPr>
          </a:lstStyle>
          <a:p>
            <a:fld id="{2AA957AF-53C0-420B-9C2D-77DB1416566C}" type="slidenum">
              <a:rPr kumimoji="0" lang="en-US" smtClean="0"/>
              <a:pPr/>
              <a:t>‹#›</a:t>
            </a:fld>
            <a:endParaRPr kumimoji="0" lang="en-US" sz="12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0262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2061" y="1763924"/>
            <a:ext cx="11017092" cy="495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3148" tIns="56574" rIns="113148" bIns="565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</p:sldLayoutIdLst>
  <p:transition spd="med">
    <p:blinds dir="vert"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5pPr>
      <a:lvl6pPr marL="565739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6pPr>
      <a:lvl7pPr marL="1131479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7pPr>
      <a:lvl8pPr marL="1697218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8pPr>
      <a:lvl9pPr marL="2262957" algn="ctr" rtl="0" eaLnBrk="1" fontAlgn="base" hangingPunct="1">
        <a:spcBef>
          <a:spcPct val="0"/>
        </a:spcBef>
        <a:spcAft>
          <a:spcPct val="0"/>
        </a:spcAft>
        <a:defRPr sz="5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charset="0"/>
        </a:defRPr>
      </a:lvl9pPr>
    </p:titleStyle>
    <p:bodyStyle>
      <a:lvl1pPr marL="424304" indent="-42430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4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919326" indent="-353587" algn="l" rtl="0" eaLnBrk="1" fontAlgn="base" hangingPunct="1">
        <a:spcBef>
          <a:spcPct val="20000"/>
        </a:spcBef>
        <a:spcAft>
          <a:spcPct val="0"/>
        </a:spcAft>
        <a:buChar char="–"/>
        <a:defRPr sz="3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414348" indent="-28287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980087" indent="-282870" algn="l" rtl="0" eaLnBrk="1" fontAlgn="base" hangingPunct="1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545827" indent="-28287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3111566" indent="-28287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3677305" indent="-28287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4243045" indent="-28287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4808784" indent="-28287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•"/>
        <a:defRPr sz="2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5739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31479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97218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2957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28696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94436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60175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525914" algn="l" defTabSz="1131479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2%D1%83%D1%80%D0%B8%D0%B7%D0%BC_%D0%B2_%D0%A0%D0%B5%D1%81%D0%BF%D1%83%D0%B1%D0%BB%D0%B8%D0%BA%D0%B5_%D0%90%D0%BB%D1%82%D0%B0%D0%B9" TargetMode="External"/><Relationship Id="rId7" Type="http://schemas.openxmlformats.org/officeDocument/2006/relationships/hyperlink" Target="http://www.altzapovednik.ru/" TargetMode="External"/><Relationship Id="rId2" Type="http://schemas.openxmlformats.org/officeDocument/2006/relationships/hyperlink" Target="http://www.turistka.ru/altai/info.php?ob=38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0%D0%BB%D1%82%D0%B0%D0%B9%D1%81%D0%BA%D0%B8%D0%B9_%D0%B7%D0%B0%D0%BF%D0%BE%D0%B2%D0%B5%D0%B4%D0%BD%D0%B8%D0%BA" TargetMode="External"/><Relationship Id="rId5" Type="http://schemas.openxmlformats.org/officeDocument/2006/relationships/hyperlink" Target="http://www.rutraveller.ru/place/36676" TargetMode="External"/><Relationship Id="rId4" Type="http://schemas.openxmlformats.org/officeDocument/2006/relationships/hyperlink" Target="http://www.altairegion22.ru/territory/info/120809/1308092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60166" y="467469"/>
            <a:ext cx="8193849" cy="2339025"/>
          </a:xfrm>
          <a:prstGeom prst="rect">
            <a:avLst/>
          </a:prstGeom>
          <a:noFill/>
        </p:spPr>
        <p:txBody>
          <a:bodyPr wrap="square" lIns="121846" tIns="60922" rIns="121846" bIns="6092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entury Gothic" pitchFamily="34" charset="0"/>
              </a:rPr>
              <a:t>Экологический туризм на Алтае</a:t>
            </a:r>
            <a:endParaRPr lang="ru-RU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88887" y="5724053"/>
            <a:ext cx="3952326" cy="492366"/>
          </a:xfrm>
          <a:prstGeom prst="rect">
            <a:avLst/>
          </a:prstGeom>
          <a:noFill/>
        </p:spPr>
        <p:txBody>
          <a:bodyPr wrap="square" lIns="121846" tIns="60922" rIns="121846" bIns="60922" rtlCol="0">
            <a:spAutoFit/>
          </a:bodyPr>
          <a:lstStyle/>
          <a:p>
            <a:r>
              <a:rPr lang="ru-RU" smtClean="0"/>
              <a:t>Выполнила:</a:t>
            </a:r>
            <a:r>
              <a:rPr lang="ru-RU" dirty="0" smtClean="0"/>
              <a:t> </a:t>
            </a:r>
            <a:r>
              <a:rPr lang="ru-RU" smtClean="0"/>
              <a:t>Лебедева </a:t>
            </a:r>
            <a:r>
              <a:rPr lang="ru-RU" dirty="0" smtClean="0"/>
              <a:t>А.Д</a:t>
            </a:r>
            <a:r>
              <a:rPr lang="ru-RU" dirty="0" smtClean="0"/>
              <a:t>.</a:t>
            </a:r>
            <a:endParaRPr lang="ru-RU" dirty="0" smtClean="0"/>
          </a:p>
        </p:txBody>
      </p:sp>
      <p:pic>
        <p:nvPicPr>
          <p:cNvPr id="10" name="Picture 2" descr="J:\main_img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4835"/>
            <a:ext cx="8352854" cy="44148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6070" y="0"/>
            <a:ext cx="9996991" cy="1259946"/>
          </a:xfrm>
        </p:spPr>
        <p:txBody>
          <a:bodyPr/>
          <a:lstStyle/>
          <a:p>
            <a:pPr algn="ctr"/>
            <a:r>
              <a:rPr lang="ru-RU" b="0" dirty="0" smtClean="0">
                <a:solidFill>
                  <a:srgbClr val="92D050"/>
                </a:solidFill>
                <a:latin typeface="Century Gothic" pitchFamily="34" charset="0"/>
              </a:rPr>
              <a:t>Содержание:</a:t>
            </a:r>
            <a:endParaRPr lang="ru-RU" b="0" dirty="0">
              <a:solidFill>
                <a:srgbClr val="92D050"/>
              </a:solidFill>
              <a:latin typeface="Century Gothic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1974" y="1331565"/>
            <a:ext cx="676875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Актуальность и общая характеристика экотуризма на Алтае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Алтайский Государственный природный биосферный заповедник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Катунский биосферный заповедник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Плоскогорье Укок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Кулундинский государственный природный заказник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Тигирекский государственный природный заповедник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Национальный парк «</a:t>
            </a:r>
            <a:r>
              <a:rPr lang="ru-RU" dirty="0" err="1" smtClean="0">
                <a:latin typeface="Century Gothic" pitchFamily="34" charset="0"/>
              </a:rPr>
              <a:t>Сайлюгемский</a:t>
            </a:r>
            <a:r>
              <a:rPr lang="ru-RU" dirty="0" smtClean="0">
                <a:latin typeface="Century Gothic" pitchFamily="34" charset="0"/>
              </a:rPr>
              <a:t>»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Вывод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</a:rPr>
              <a:t>Источники</a:t>
            </a:r>
          </a:p>
          <a:p>
            <a:endParaRPr lang="ru-RU" dirty="0" smtClean="0">
              <a:latin typeface="Century Gothic" pitchFamily="34" charset="0"/>
            </a:endParaRPr>
          </a:p>
          <a:p>
            <a:endParaRPr lang="ru-RU" dirty="0" smtClean="0">
              <a:latin typeface="Century Gothic" pitchFamily="34" charset="0"/>
            </a:endParaRPr>
          </a:p>
          <a:p>
            <a:endParaRPr lang="ru-RU" dirty="0" smtClean="0">
              <a:latin typeface="Century Gothic" pitchFamily="34" charset="0"/>
            </a:endParaRPr>
          </a:p>
          <a:p>
            <a:endParaRPr lang="ru-RU" dirty="0" smtClean="0">
              <a:latin typeface="Century Gothic" pitchFamily="34" charset="0"/>
            </a:endParaRPr>
          </a:p>
          <a:p>
            <a:endParaRPr lang="ru-RU" dirty="0" smtClean="0">
              <a:latin typeface="Century Gothic" pitchFamily="34" charset="0"/>
            </a:endParaRPr>
          </a:p>
          <a:p>
            <a:endParaRPr lang="ru-RU" dirty="0" smtClean="0">
              <a:latin typeface="Century Gothic" pitchFamily="34" charset="0"/>
            </a:endParaRPr>
          </a:p>
          <a:p>
            <a:endParaRPr lang="ru-RU" dirty="0"/>
          </a:p>
        </p:txBody>
      </p:sp>
      <p:pic>
        <p:nvPicPr>
          <p:cNvPr id="4" name="Picture 4" descr="5П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>
          <a:xfrm>
            <a:off x="7200654" y="971525"/>
            <a:ext cx="5040559" cy="6372126"/>
          </a:xfrm>
          <a:noFill/>
          <a:effectLst>
            <a:softEdge rad="317500"/>
          </a:effectLst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966" y="539477"/>
            <a:ext cx="11665296" cy="1259946"/>
          </a:xfrm>
        </p:spPr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Актуальность и общая характеристика экотуризма на Алтае</a:t>
            </a: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7958" y="1619597"/>
            <a:ext cx="69847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Туризм в Республике Алтай является одной из основных отраслей экономики региона, а также важным источником дохода. Ежегодно на Алтай приезжает до 1 </a:t>
            </a:r>
            <a:r>
              <a:rPr lang="ru-RU" dirty="0" err="1" smtClean="0">
                <a:latin typeface="Century Gothic" pitchFamily="34" charset="0"/>
              </a:rPr>
              <a:t>млн</a:t>
            </a:r>
            <a:r>
              <a:rPr lang="ru-RU" dirty="0" smtClean="0">
                <a:latin typeface="Century Gothic" pitchFamily="34" charset="0"/>
              </a:rPr>
              <a:t> туристов. Среди активных видов отдыха наибольший объём занимают летние экологические и культурно-познавательные путешествия и экскурсии, связанные с организацией автомобильных, пеших, конных, водных, альпинистских, охотничьих, рыболовных, спелеологических и иных видов отдыха, связанных с посещением природных и культурно исторических объектов и территорий.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7649" name="Picture 1" descr="J:\туризм\yekoturyzm-na-hornom-alt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2734" y="1331565"/>
            <a:ext cx="4968479" cy="5965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998" y="467469"/>
            <a:ext cx="11017092" cy="1259946"/>
          </a:xfrm>
        </p:spPr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Алтайский Государственный природный биосферный заповедник</a:t>
            </a: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64349" y="1619597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Алтайский заповедник — один из наиболее крупных заповедников России, его площадь составляет 9,4 % от всей территории Республики Алтай. Весь правый берег Телецкого озера и 22 тыс. га его акватории находятся на заповедной территории. Вся территория заповедника не имеет ни одной автодороги.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1026" name="Picture 2" descr="J:\туризм\ал з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0606" y="4355901"/>
            <a:ext cx="5832648" cy="3203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576990" y="449991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Хребет </a:t>
            </a:r>
            <a:r>
              <a:rPr lang="ru-RU" dirty="0" err="1" smtClean="0">
                <a:solidFill>
                  <a:schemeClr val="accent4">
                    <a:lumMod val="10000"/>
                  </a:schemeClr>
                </a:solidFill>
              </a:rPr>
              <a:t>Торот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1027" name="Picture 3" descr="J:\spring-kaleidoscope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958" y="4355901"/>
            <a:ext cx="5904656" cy="3203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528318" y="4499917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Озеро Телецкое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1028" name="Picture 4" descr="J:\dj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7958" y="1403573"/>
            <a:ext cx="4104456" cy="304826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872134" y="1547589"/>
            <a:ext cx="22322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Водопад </a:t>
            </a:r>
            <a:r>
              <a:rPr lang="ru-RU" dirty="0" err="1" smtClean="0"/>
              <a:t>Учар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012" y="251445"/>
            <a:ext cx="11413201" cy="1259946"/>
          </a:xfrm>
        </p:spPr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Алтайский Государственный природный биосферный заповедник</a:t>
            </a:r>
            <a:endParaRPr lang="ru-RU" sz="4400" dirty="0"/>
          </a:p>
        </p:txBody>
      </p:sp>
      <p:pic>
        <p:nvPicPr>
          <p:cNvPr id="2050" name="Picture 2" descr="J:\kosero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19597"/>
            <a:ext cx="4392414" cy="5940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J:\00-350x2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76790" y="1619597"/>
            <a:ext cx="4464423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J:\0a16014693cb57bb382e277bfb99b639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00395" y="4427909"/>
            <a:ext cx="4340818" cy="3131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J:\234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20406" y="1619597"/>
            <a:ext cx="3528392" cy="5940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215950" y="1763613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Сибирский козерог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04582" y="1835621"/>
            <a:ext cx="1512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Черный аист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92814" y="6876181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снежный барс — ирбис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48998" y="176361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Лебедь - кликун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0006" y="395461"/>
            <a:ext cx="11017092" cy="1259946"/>
          </a:xfrm>
        </p:spPr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Катунский биосферный заповедник</a:t>
            </a: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31974" y="1187549"/>
            <a:ext cx="583264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Заповедник был создан 25 июня 1991 года, а в январе 2000 года получил статус биосферного. Заповедник расположен в высокогорьях Центрального Алтая. С января 2000 прилегающая к Катунскому заповеднику территория стала Национальным парком «Белуха». Территория Катунского и Алтайского заповедников внесена в список Всемирного культурного и природного наследия ЮНЕСКО под названием «Золотые горы Алтая»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26625" name="Picture 1" descr="J:\alt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8638" y="1043533"/>
            <a:ext cx="5832575" cy="6516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7632774" y="687618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Гора Белуха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990" y="683493"/>
            <a:ext cx="11017092" cy="648072"/>
          </a:xfrm>
        </p:spPr>
        <p:txBody>
          <a:bodyPr/>
          <a:lstStyle/>
          <a:p>
            <a:r>
              <a:rPr lang="ru-RU" sz="4800" b="0" dirty="0" smtClean="0">
                <a:solidFill>
                  <a:srgbClr val="92D050"/>
                </a:solidFill>
                <a:latin typeface="Century Gothic" pitchFamily="34" charset="0"/>
              </a:rPr>
              <a:t>Плоскогорье Укок</a:t>
            </a: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9966" y="1115541"/>
            <a:ext cx="116652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 smtClean="0">
                <a:latin typeface="Century Gothic" pitchFamily="34" charset="0"/>
              </a:rPr>
              <a:t>Уко́к</a:t>
            </a:r>
            <a:r>
              <a:rPr lang="ru-RU" dirty="0" smtClean="0">
                <a:latin typeface="Century Gothic" pitchFamily="34" charset="0"/>
              </a:rPr>
              <a:t> — плоскогорье на крайнем юге Республики Алтай, на стыке государственных границ Казахстана, Китая, Монголии и России. В целом Укок является реликтом высоко приподнятой холмисто-западинной и грядово-западинной поверхности выравнивания. В южной части плоскогорья находится Природный парк Укок, </a:t>
            </a:r>
            <a:r>
              <a:rPr lang="ru-RU" dirty="0" smtClean="0">
                <a:latin typeface="Century Gothic" pitchFamily="34" charset="0"/>
                <a:ea typeface="Calibri" pitchFamily="34" charset="0"/>
                <a:cs typeface="Times New Roman" pitchFamily="18" charset="0"/>
              </a:rPr>
              <a:t>был создан в 1995 г. в целях сохранения уникальных природных ландшафтов</a:t>
            </a:r>
            <a:r>
              <a:rPr lang="ru-RU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J:\normal-z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958" y="3563813"/>
            <a:ext cx="5904656" cy="3995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J:\800px-Ukok_Plateau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2614" y="3563813"/>
            <a:ext cx="5827017" cy="3995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75990" y="3707829"/>
            <a:ext cx="2222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г. </a:t>
            </a:r>
            <a:r>
              <a:rPr lang="ru-RU" dirty="0" err="1" smtClean="0">
                <a:latin typeface="Century Gothic" pitchFamily="34" charset="0"/>
              </a:rPr>
              <a:t>Куйтэн-Уул</a:t>
            </a:r>
            <a:r>
              <a:rPr lang="ru-RU" dirty="0" smtClean="0">
                <a:latin typeface="Century Gothic" pitchFamily="34" charset="0"/>
              </a:rPr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8280846" y="3779837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Долина реки </a:t>
            </a:r>
            <a:r>
              <a:rPr lang="ru-RU" dirty="0" err="1" smtClean="0">
                <a:latin typeface="Century Gothic" pitchFamily="34" charset="0"/>
              </a:rPr>
              <a:t>Калгуты</a:t>
            </a:r>
            <a:endParaRPr lang="ru-RU" dirty="0">
              <a:latin typeface="Century Gothic" pitchFamily="34" charset="0"/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998" y="539477"/>
            <a:ext cx="11017092" cy="1259946"/>
          </a:xfrm>
        </p:spPr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Кулундинский государственный природный заказник</a:t>
            </a: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00726" y="1403573"/>
            <a:ext cx="482453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Создан 18.11.1966 г. Первоначальным мотивом организации заказника была оптимизация численности бобра. Общая площадь заказника 14000 га, в том числе лесных угодий – 13000 га, полевых – 400 га, водных – 600 га. Заказник расположен на Приобском плато, его территория полностью размещается в пределах </a:t>
            </a:r>
            <a:r>
              <a:rPr lang="ru-RU" dirty="0" err="1" smtClean="0">
                <a:latin typeface="Century Gothic" pitchFamily="34" charset="0"/>
              </a:rPr>
              <a:t>Кулундинского</a:t>
            </a:r>
            <a:r>
              <a:rPr lang="ru-RU" dirty="0" smtClean="0">
                <a:latin typeface="Century Gothic" pitchFamily="34" charset="0"/>
              </a:rPr>
              <a:t> ленточного бора. Рельеф грядово-бугристый. Через бор протекает р. Кулунда.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25601" name="Picture 1" descr="J:\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974" y="1547589"/>
            <a:ext cx="6696744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936030" y="1763613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Река Кулунда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998" y="755501"/>
            <a:ext cx="11017092" cy="812804"/>
          </a:xfrm>
        </p:spPr>
        <p:txBody>
          <a:bodyPr/>
          <a:lstStyle/>
          <a:p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pic>
        <p:nvPicPr>
          <p:cNvPr id="24577" name="Picture 1" descr="J:\96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0846" y="1475581"/>
            <a:ext cx="3960367" cy="3096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1" name="Picture 5" descr="J:\141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80773" y="4571925"/>
            <a:ext cx="3960440" cy="2987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2" name="Picture 6" descr="J:\fil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7958" y="1691605"/>
            <a:ext cx="3888432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J:\medium_Castor_fib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04382" y="1691605"/>
            <a:ext cx="4223041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1008038" y="0"/>
            <a:ext cx="1144927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92D050"/>
                </a:solidFill>
                <a:latin typeface="Century Gothic" pitchFamily="34" charset="0"/>
              </a:rPr>
              <a:t>Кулундинский государственный природный заказник</a:t>
            </a:r>
            <a:endParaRPr lang="ru-RU" sz="4400" dirty="0">
              <a:latin typeface="Century Gothic" pitchFamily="34" charset="0"/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3982" y="539477"/>
            <a:ext cx="11017092" cy="1259946"/>
          </a:xfrm>
        </p:spPr>
        <p:txBody>
          <a:bodyPr/>
          <a:lstStyle/>
          <a:p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3982" y="179437"/>
            <a:ext cx="1123324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Тигирекский государственный природный заповедник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7958" y="1763613"/>
            <a:ext cx="117373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Был образован 4 декабря 1999 года. Расположен в юго-западной части Алтайского края. Цель создания — сохранение биологического и ландшафтного разнообразия территории Северо-Западного Алтая – своеобразного региона </a:t>
            </a:r>
            <a:r>
              <a:rPr lang="ru-RU" dirty="0" err="1" smtClean="0">
                <a:latin typeface="Century Gothic" pitchFamily="34" charset="0"/>
              </a:rPr>
              <a:t>Алтае-Саянской</a:t>
            </a:r>
            <a:r>
              <a:rPr lang="ru-RU" dirty="0" smtClean="0">
                <a:latin typeface="Century Gothic" pitchFamily="34" charset="0"/>
              </a:rPr>
              <a:t> горной области.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5950" y="3347789"/>
            <a:ext cx="6118225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Century Gothic" pitchFamily="34" charset="0"/>
              </a:rPr>
              <a:t>Заповедник состоит из трех участков:</a:t>
            </a:r>
            <a:br>
              <a:rPr lang="ru-RU" dirty="0" smtClean="0">
                <a:latin typeface="Century Gothic" pitchFamily="34" charset="0"/>
              </a:rPr>
            </a:b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r>
              <a:rPr lang="ru-RU" dirty="0" smtClean="0">
                <a:latin typeface="Century Gothic" pitchFamily="34" charset="0"/>
              </a:rPr>
              <a:t>    </a:t>
            </a:r>
            <a:r>
              <a:rPr lang="ru-RU" dirty="0" err="1" smtClean="0">
                <a:latin typeface="Century Gothic" pitchFamily="34" charset="0"/>
              </a:rPr>
              <a:t>Белорецкий</a:t>
            </a:r>
            <a:r>
              <a:rPr lang="ru-RU" dirty="0" smtClean="0">
                <a:latin typeface="Century Gothic" pitchFamily="34" charset="0"/>
              </a:rPr>
              <a:t> — верховья реки Белая;</a:t>
            </a:r>
            <a:br>
              <a:rPr lang="ru-RU" dirty="0" smtClean="0">
                <a:latin typeface="Century Gothic" pitchFamily="34" charset="0"/>
              </a:rPr>
            </a:br>
            <a:r>
              <a:rPr lang="ru-RU" dirty="0" smtClean="0">
                <a:latin typeface="Century Gothic" pitchFamily="34" charset="0"/>
              </a:rPr>
              <a:t>    Тигирекский — прилегающий с юга к посёлку </a:t>
            </a:r>
            <a:r>
              <a:rPr lang="ru-RU" dirty="0" err="1" smtClean="0">
                <a:latin typeface="Century Gothic" pitchFamily="34" charset="0"/>
              </a:rPr>
              <a:t>Тигирек</a:t>
            </a:r>
            <a:r>
              <a:rPr lang="ru-RU" dirty="0" smtClean="0">
                <a:latin typeface="Century Gothic" pitchFamily="34" charset="0"/>
              </a:rPr>
              <a:t>;</a:t>
            </a:r>
            <a:br>
              <a:rPr lang="ru-RU" dirty="0" smtClean="0">
                <a:latin typeface="Century Gothic" pitchFamily="34" charset="0"/>
              </a:rPr>
            </a:br>
            <a:r>
              <a:rPr lang="ru-RU" dirty="0" smtClean="0">
                <a:latin typeface="Century Gothic" pitchFamily="34" charset="0"/>
              </a:rPr>
              <a:t>    </a:t>
            </a:r>
            <a:r>
              <a:rPr lang="ru-RU" dirty="0" err="1" smtClean="0">
                <a:latin typeface="Century Gothic" pitchFamily="34" charset="0"/>
              </a:rPr>
              <a:t>Ханхаринский</a:t>
            </a:r>
            <a:r>
              <a:rPr lang="ru-RU" dirty="0" smtClean="0">
                <a:latin typeface="Century Gothic" pitchFamily="34" charset="0"/>
              </a:rPr>
              <a:t> — верховья реки Большая </a:t>
            </a:r>
            <a:r>
              <a:rPr lang="ru-RU" dirty="0" err="1" smtClean="0">
                <a:latin typeface="Century Gothic" pitchFamily="34" charset="0"/>
              </a:rPr>
              <a:t>Ханхара</a:t>
            </a:r>
            <a:r>
              <a:rPr lang="ru-RU" dirty="0" smtClean="0">
                <a:latin typeface="Century Gothic" pitchFamily="34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0722" name="Picture 2" descr="J:\Тигирекский-заповедни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2614" y="3347789"/>
            <a:ext cx="6048599" cy="3885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9360966" y="3491805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Территория заповедника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030" y="323453"/>
            <a:ext cx="11017092" cy="1259946"/>
          </a:xfrm>
        </p:spPr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Тигирекский государственный природный заповедник</a:t>
            </a: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pic>
        <p:nvPicPr>
          <p:cNvPr id="31746" name="Picture 2" descr="J:\so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966" y="1187549"/>
            <a:ext cx="4320480" cy="3222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7" name="Picture 3" descr="J:\ur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966" y="4355603"/>
            <a:ext cx="4272254" cy="3204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J:\dlinnohvostaya_neyasyt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942" y="1259557"/>
            <a:ext cx="3096271" cy="63001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9" name="Picture 5" descr="J:\20150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0446" y="1259557"/>
            <a:ext cx="4536504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50" name="Picture 6" descr="J:\15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36430" y="4382028"/>
            <a:ext cx="4680520" cy="3177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7416750" y="370782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Тетерев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93014" y="1475581"/>
            <a:ext cx="2160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Длиннохвостая неясыть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720006" y="1475581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Сологой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52454" y="4571925"/>
            <a:ext cx="22701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Малый дубонос </a:t>
            </a:r>
            <a:endParaRPr lang="ru-RU" dirty="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7998" y="611485"/>
            <a:ext cx="11017092" cy="1115930"/>
          </a:xfrm>
        </p:spPr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Национальный парк «Сайлюгемский»</a:t>
            </a:r>
            <a:r>
              <a:rPr lang="ru-RU" dirty="0" smtClean="0">
                <a:latin typeface="Century Gothic" pitchFamily="34" charset="0"/>
              </a:rPr>
              <a:t/>
            </a:r>
            <a:br>
              <a:rPr lang="ru-RU" dirty="0" smtClean="0">
                <a:latin typeface="Century Gothic" pitchFamily="34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475581"/>
            <a:ext cx="64087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Национальный парк «Сайлюгемский» был создан в начале 2010 года для сохранения и воспроизводства редких и находящихся под угрозой исчезновения объектов животного и растительного мира, занесенных в Красную книгу РФ. </a:t>
            </a:r>
            <a:endParaRPr lang="ru-RU" dirty="0">
              <a:latin typeface="Century Gothic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80573" y="4931965"/>
            <a:ext cx="57606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Охраняемая территория состоит из трех участков: «</a:t>
            </a:r>
            <a:r>
              <a:rPr lang="ru-RU" dirty="0" err="1" smtClean="0">
                <a:latin typeface="Century Gothic" pitchFamily="34" charset="0"/>
              </a:rPr>
              <a:t>Сайлюгем</a:t>
            </a:r>
            <a:r>
              <a:rPr lang="ru-RU" dirty="0" smtClean="0">
                <a:latin typeface="Century Gothic" pitchFamily="34" charset="0"/>
              </a:rPr>
              <a:t>», «</a:t>
            </a:r>
            <a:r>
              <a:rPr lang="ru-RU" dirty="0" err="1" smtClean="0">
                <a:latin typeface="Century Gothic" pitchFamily="34" charset="0"/>
              </a:rPr>
              <a:t>Уландрык</a:t>
            </a:r>
            <a:r>
              <a:rPr lang="ru-RU" dirty="0" smtClean="0">
                <a:latin typeface="Century Gothic" pitchFamily="34" charset="0"/>
              </a:rPr>
              <a:t>» и «</a:t>
            </a:r>
            <a:r>
              <a:rPr lang="ru-RU" dirty="0" err="1" smtClean="0">
                <a:latin typeface="Century Gothic" pitchFamily="34" charset="0"/>
              </a:rPr>
              <a:t>Аргут</a:t>
            </a:r>
            <a:r>
              <a:rPr lang="ru-RU" dirty="0" smtClean="0">
                <a:latin typeface="Century Gothic" pitchFamily="34" charset="0"/>
              </a:rPr>
              <a:t>». Южной границей первых двух участков является государственная граница Российской Федерации и Монголии.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3" name="Picture 1" descr="J:\127206c1fb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0646" y="1619597"/>
            <a:ext cx="5544616" cy="33127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 descr="J:\d7e1b5bf25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958" y="4139877"/>
            <a:ext cx="6048672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0" dirty="0" smtClean="0">
                <a:solidFill>
                  <a:srgbClr val="92D050"/>
                </a:solidFill>
                <a:latin typeface="Century Gothic" pitchFamily="34" charset="0"/>
              </a:rPr>
              <a:t>Национальный парк «Сайлюгемский»</a:t>
            </a:r>
            <a:endParaRPr lang="ru-RU" sz="4400" dirty="0"/>
          </a:p>
        </p:txBody>
      </p:sp>
      <p:pic>
        <p:nvPicPr>
          <p:cNvPr id="32770" name="Picture 2" descr="J:\saker-falcon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31565"/>
            <a:ext cx="4608511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1" name="Picture 3" descr="J:\Ochotona_pallas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8438" y="1403573"/>
            <a:ext cx="3600400" cy="306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2" name="Picture 4" descr="J:\pic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6830" y="1403573"/>
            <a:ext cx="4104383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3" name="Picture 5" descr="J:\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6430" y="4571925"/>
            <a:ext cx="3700394" cy="2658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990" y="179437"/>
            <a:ext cx="11017092" cy="1259946"/>
          </a:xfrm>
        </p:spPr>
        <p:txBody>
          <a:bodyPr/>
          <a:lstStyle/>
          <a:p>
            <a:pPr algn="ctr"/>
            <a:r>
              <a:rPr lang="ru-RU" sz="4800" b="0" dirty="0" smtClean="0">
                <a:solidFill>
                  <a:srgbClr val="92D050"/>
                </a:solidFill>
                <a:latin typeface="Century Gothic" pitchFamily="34" charset="0"/>
              </a:rPr>
              <a:t>Заключение</a:t>
            </a:r>
            <a:endParaRPr lang="ru-RU" sz="4800" b="0" dirty="0">
              <a:solidFill>
                <a:srgbClr val="92D050"/>
              </a:solidFill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3982" y="1331565"/>
            <a:ext cx="113772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Century Gothic" pitchFamily="34" charset="0"/>
              </a:rPr>
              <a:t>Алтай необычный край сочетающий в себе природные и историко-культурные достопримечательности. Его природа уникальна, и отлично подходит для экологического туризма. Памятники природы и археологические находки являются главными элементами, представляющими привлекательность для туристов, поэтому необходимо поддерживать их состояние на стабильно высоком уровне.</a:t>
            </a:r>
            <a:endParaRPr lang="ru-RU" dirty="0">
              <a:latin typeface="Century Gothic" pitchFamily="34" charset="0"/>
            </a:endParaRPr>
          </a:p>
        </p:txBody>
      </p:sp>
      <p:pic>
        <p:nvPicPr>
          <p:cNvPr id="19457" name="Picture 1" descr="J:\51444e56c1a0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958" y="4496073"/>
            <a:ext cx="5976664" cy="306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58" name="Picture 2" descr="J:\51402d1215ca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0646" y="4283893"/>
            <a:ext cx="5521717" cy="306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512094" y="6876181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Нижнее </a:t>
            </a:r>
            <a:r>
              <a:rPr lang="ru-RU" dirty="0" err="1" smtClean="0">
                <a:solidFill>
                  <a:schemeClr val="accent4">
                    <a:lumMod val="10000"/>
                  </a:schemeClr>
                </a:solidFill>
              </a:rPr>
              <a:t>Шавлинское</a:t>
            </a:r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 озеро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0806" y="4427909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Каменные грибы </a:t>
            </a:r>
            <a:r>
              <a:rPr lang="ru-RU" dirty="0" err="1" smtClean="0">
                <a:solidFill>
                  <a:schemeClr val="accent4">
                    <a:lumMod val="10000"/>
                  </a:schemeClr>
                </a:solidFill>
              </a:rPr>
              <a:t>Ак-Курум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b="0" dirty="0" smtClean="0">
                <a:solidFill>
                  <a:srgbClr val="92D050"/>
                </a:solidFill>
                <a:latin typeface="Century Gothic" pitchFamily="34" charset="0"/>
              </a:rPr>
              <a:t>Источники</a:t>
            </a:r>
            <a:endParaRPr lang="ru-RU" b="0" dirty="0">
              <a:solidFill>
                <a:srgbClr val="92D050"/>
              </a:solidFill>
              <a:latin typeface="Century Gothic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52054" y="1403573"/>
            <a:ext cx="100091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  <a:hlinkClick r:id="rId2"/>
              </a:rPr>
              <a:t>http://www.turistka.ru/altai/info.php?ob=388</a:t>
            </a:r>
            <a:endParaRPr lang="ru-RU" dirty="0" smtClean="0">
              <a:latin typeface="Century Gothic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  <a:hlinkClick r:id="rId3"/>
              </a:rPr>
              <a:t>http://ru.wikipedia.org/wiki/%D0%A2%D1%83%D1%80%D0%B8%D0%B7%D0%BC_%D0%B2_%D0%A0%D0%B5%D1%81%D0%BF%D1%83%D0%B1%D0%BB%D0%B8%D0%BA%D0%B5_%D0%90%D0%BB%D1%82%D0%B0%D0%B9</a:t>
            </a:r>
            <a:endParaRPr lang="ru-RU" dirty="0" smtClean="0">
              <a:latin typeface="Century Gothic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  <a:hlinkClick r:id="rId4"/>
              </a:rPr>
              <a:t>http://www.altairegion22.ru/territory/info/120809/13080922/</a:t>
            </a:r>
            <a:endParaRPr lang="ru-RU" dirty="0" smtClean="0">
              <a:latin typeface="Century Gothic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  <a:hlinkClick r:id="rId5"/>
              </a:rPr>
              <a:t>http://www.rutraveller.ru/place/36676</a:t>
            </a:r>
            <a:endParaRPr lang="ru-RU" dirty="0" smtClean="0">
              <a:latin typeface="Century Gothic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  <a:hlinkClick r:id="rId6"/>
              </a:rPr>
              <a:t>http://ru.wikipedia.org/wiki/%D0%90%D0%BB%D1%82%D0%B0%D0%B9%D1%81%D0%BA%D0%B8%D0%B9_%D0%B7%D0%B0%D0%BF%D0%BE%D0%B2%D0%B5%D0%B4%D0%BD%D0%B8%D0%BA</a:t>
            </a:r>
            <a:endParaRPr lang="ru-RU" dirty="0" smtClean="0">
              <a:latin typeface="Century Gothic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Century Gothic" pitchFamily="34" charset="0"/>
                <a:hlinkClick r:id="rId7"/>
              </a:rPr>
              <a:t>http://www.altzapovednik.ru/</a:t>
            </a:r>
            <a:endParaRPr lang="ru-RU" dirty="0" smtClean="0">
              <a:latin typeface="Century Gothic" pitchFamily="34" charset="0"/>
            </a:endParaRPr>
          </a:p>
          <a:p>
            <a:pPr marL="457200" indent="-457200"/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40">
  <a:themeElements>
    <a:clrScheme name="Сотрудничество 4">
      <a:dk1>
        <a:srgbClr val="006E6B"/>
      </a:dk1>
      <a:lt1>
        <a:srgbClr val="FFFFFF"/>
      </a:lt1>
      <a:dk2>
        <a:srgbClr val="006666"/>
      </a:dk2>
      <a:lt2>
        <a:srgbClr val="B9EFEE"/>
      </a:lt2>
      <a:accent1>
        <a:srgbClr val="33CCCC"/>
      </a:accent1>
      <a:accent2>
        <a:srgbClr val="6AB475"/>
      </a:accent2>
      <a:accent3>
        <a:srgbClr val="AAB8B8"/>
      </a:accent3>
      <a:accent4>
        <a:srgbClr val="DADADA"/>
      </a:accent4>
      <a:accent5>
        <a:srgbClr val="ADE2E2"/>
      </a:accent5>
      <a:accent6>
        <a:srgbClr val="5FA369"/>
      </a:accent6>
      <a:hlink>
        <a:srgbClr val="00FF99"/>
      </a:hlink>
      <a:folHlink>
        <a:srgbClr val="CCFF66"/>
      </a:folHlink>
    </a:clrScheme>
    <a:fontScheme name="Сотрудничество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charset="0"/>
          </a:defRPr>
        </a:defPPr>
      </a:lstStyle>
    </a:lnDef>
  </a:objectDefaults>
  <a:extraClrSchemeLst>
    <a:extraClrScheme>
      <a:clrScheme name="Сотрудничество 1">
        <a:dk1>
          <a:srgbClr val="000078"/>
        </a:dk1>
        <a:lt1>
          <a:srgbClr val="FFFFFF"/>
        </a:lt1>
        <a:dk2>
          <a:srgbClr val="000066"/>
        </a:dk2>
        <a:lt2>
          <a:srgbClr val="CCECFF"/>
        </a:lt2>
        <a:accent1>
          <a:srgbClr val="0099CC"/>
        </a:accent1>
        <a:accent2>
          <a:srgbClr val="008080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007373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2">
        <a:dk1>
          <a:srgbClr val="0000A6"/>
        </a:dk1>
        <a:lt1>
          <a:srgbClr val="FFFFFF"/>
        </a:lt1>
        <a:dk2>
          <a:srgbClr val="000099"/>
        </a:dk2>
        <a:lt2>
          <a:srgbClr val="CCFFFF"/>
        </a:lt2>
        <a:accent1>
          <a:srgbClr val="00CCFF"/>
        </a:accent1>
        <a:accent2>
          <a:srgbClr val="FFE701"/>
        </a:accent2>
        <a:accent3>
          <a:srgbClr val="AAAACA"/>
        </a:accent3>
        <a:accent4>
          <a:srgbClr val="DADADA"/>
        </a:accent4>
        <a:accent5>
          <a:srgbClr val="AAE2FF"/>
        </a:accent5>
        <a:accent6>
          <a:srgbClr val="E7D101"/>
        </a:accent6>
        <a:hlink>
          <a:srgbClr val="FFCC66"/>
        </a:hlink>
        <a:folHlink>
          <a:srgbClr val="00CA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3">
        <a:dk1>
          <a:srgbClr val="000000"/>
        </a:dk1>
        <a:lt1>
          <a:srgbClr val="E0EBF6"/>
        </a:lt1>
        <a:dk2>
          <a:srgbClr val="77A4AF"/>
        </a:dk2>
        <a:lt2>
          <a:srgbClr val="F3F7FB"/>
        </a:lt2>
        <a:accent1>
          <a:srgbClr val="B9C4D7"/>
        </a:accent1>
        <a:accent2>
          <a:srgbClr val="B1A1C5"/>
        </a:accent2>
        <a:accent3>
          <a:srgbClr val="EDF3FA"/>
        </a:accent3>
        <a:accent4>
          <a:srgbClr val="000000"/>
        </a:accent4>
        <a:accent5>
          <a:srgbClr val="D9DEE8"/>
        </a:accent5>
        <a:accent6>
          <a:srgbClr val="A091B2"/>
        </a:accent6>
        <a:hlink>
          <a:srgbClr val="3F2FB5"/>
        </a:hlink>
        <a:folHlink>
          <a:srgbClr val="3189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4">
        <a:dk1>
          <a:srgbClr val="006E6B"/>
        </a:dk1>
        <a:lt1>
          <a:srgbClr val="FFFFFF"/>
        </a:lt1>
        <a:dk2>
          <a:srgbClr val="006666"/>
        </a:dk2>
        <a:lt2>
          <a:srgbClr val="B9EFEE"/>
        </a:lt2>
        <a:accent1>
          <a:srgbClr val="33CCCC"/>
        </a:accent1>
        <a:accent2>
          <a:srgbClr val="6AB475"/>
        </a:accent2>
        <a:accent3>
          <a:srgbClr val="AAB8B8"/>
        </a:accent3>
        <a:accent4>
          <a:srgbClr val="DADADA"/>
        </a:accent4>
        <a:accent5>
          <a:srgbClr val="ADE2E2"/>
        </a:accent5>
        <a:accent6>
          <a:srgbClr val="5FA369"/>
        </a:accent6>
        <a:hlink>
          <a:srgbClr val="00FF99"/>
        </a:hlink>
        <a:folHlink>
          <a:srgbClr val="CC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5">
        <a:dk1>
          <a:srgbClr val="8ABA8D"/>
        </a:dk1>
        <a:lt1>
          <a:srgbClr val="FFFFFF"/>
        </a:lt1>
        <a:dk2>
          <a:srgbClr val="6FB56D"/>
        </a:dk2>
        <a:lt2>
          <a:srgbClr val="DCF1F4"/>
        </a:lt2>
        <a:accent1>
          <a:srgbClr val="2E7E2E"/>
        </a:accent1>
        <a:accent2>
          <a:srgbClr val="25735D"/>
        </a:accent2>
        <a:accent3>
          <a:srgbClr val="BBD7BA"/>
        </a:accent3>
        <a:accent4>
          <a:srgbClr val="DADADA"/>
        </a:accent4>
        <a:accent5>
          <a:srgbClr val="ADC0AD"/>
        </a:accent5>
        <a:accent6>
          <a:srgbClr val="206853"/>
        </a:accent6>
        <a:hlink>
          <a:srgbClr val="FFFF00"/>
        </a:hlink>
        <a:folHlink>
          <a:srgbClr val="FFF4B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6">
        <a:dk1>
          <a:srgbClr val="005400"/>
        </a:dk1>
        <a:lt1>
          <a:srgbClr val="FFFFFF"/>
        </a:lt1>
        <a:dk2>
          <a:srgbClr val="004800"/>
        </a:dk2>
        <a:lt2>
          <a:srgbClr val="D6D8C0"/>
        </a:lt2>
        <a:accent1>
          <a:srgbClr val="339933"/>
        </a:accent1>
        <a:accent2>
          <a:srgbClr val="7D8C70"/>
        </a:accent2>
        <a:accent3>
          <a:srgbClr val="AAB1AA"/>
        </a:accent3>
        <a:accent4>
          <a:srgbClr val="DADADA"/>
        </a:accent4>
        <a:accent5>
          <a:srgbClr val="ADCAAD"/>
        </a:accent5>
        <a:accent6>
          <a:srgbClr val="717E65"/>
        </a:accent6>
        <a:hlink>
          <a:srgbClr val="CCCC00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отрудничество 7">
        <a:dk1>
          <a:srgbClr val="000000"/>
        </a:dk1>
        <a:lt1>
          <a:srgbClr val="F5F0BD"/>
        </a:lt1>
        <a:dk2>
          <a:srgbClr val="BD9D69"/>
        </a:dk2>
        <a:lt2>
          <a:srgbClr val="FFFFCC"/>
        </a:lt2>
        <a:accent1>
          <a:srgbClr val="CDBB77"/>
        </a:accent1>
        <a:accent2>
          <a:srgbClr val="F8EBD0"/>
        </a:accent2>
        <a:accent3>
          <a:srgbClr val="F9F6DB"/>
        </a:accent3>
        <a:accent4>
          <a:srgbClr val="000000"/>
        </a:accent4>
        <a:accent5>
          <a:srgbClr val="E3DABD"/>
        </a:accent5>
        <a:accent6>
          <a:srgbClr val="E1D5BC"/>
        </a:accent6>
        <a:hlink>
          <a:srgbClr val="FF9900"/>
        </a:hlink>
        <a:folHlink>
          <a:srgbClr val="C64B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8">
        <a:dk1>
          <a:srgbClr val="000000"/>
        </a:dk1>
        <a:lt1>
          <a:srgbClr val="E2DDD4"/>
        </a:lt1>
        <a:dk2>
          <a:srgbClr val="000000"/>
        </a:dk2>
        <a:lt2>
          <a:srgbClr val="EFEBE3"/>
        </a:lt2>
        <a:accent1>
          <a:srgbClr val="F2F2F2"/>
        </a:accent1>
        <a:accent2>
          <a:srgbClr val="C4AD74"/>
        </a:accent2>
        <a:accent3>
          <a:srgbClr val="EEEBE6"/>
        </a:accent3>
        <a:accent4>
          <a:srgbClr val="000000"/>
        </a:accent4>
        <a:accent5>
          <a:srgbClr val="F7F7F7"/>
        </a:accent5>
        <a:accent6>
          <a:srgbClr val="B19C68"/>
        </a:accent6>
        <a:hlink>
          <a:srgbClr val="A46032"/>
        </a:hlink>
        <a:folHlink>
          <a:srgbClr val="8F8E7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отрудничество 9">
        <a:dk1>
          <a:srgbClr val="8A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5831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4AD"/>
        </a:accent5>
        <a:accent6>
          <a:srgbClr val="B24B36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Тема40</Template>
  <TotalTime>1366</TotalTime>
  <Words>617</Words>
  <Application>Microsoft Office PowerPoint</Application>
  <PresentationFormat>Произвольный</PresentationFormat>
  <Paragraphs>70</Paragraphs>
  <Slides>15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Тема40</vt:lpstr>
      <vt:lpstr>Слайд 1</vt:lpstr>
      <vt:lpstr>Содержание:</vt:lpstr>
      <vt:lpstr>Актуальность и общая характеристика экотуризма на Алтае </vt:lpstr>
      <vt:lpstr>Алтайский Государственный природный биосферный заповедник </vt:lpstr>
      <vt:lpstr>Алтайский Государственный природный биосферный заповедник</vt:lpstr>
      <vt:lpstr>Катунский биосферный заповедник </vt:lpstr>
      <vt:lpstr>Плоскогорье Укок </vt:lpstr>
      <vt:lpstr>Кулундинский государственный природный заказник </vt:lpstr>
      <vt:lpstr> </vt:lpstr>
      <vt:lpstr> </vt:lpstr>
      <vt:lpstr>Тигирекский государственный природный заповедник </vt:lpstr>
      <vt:lpstr>Национальный парк «Сайлюгемский» </vt:lpstr>
      <vt:lpstr>Национальный парк «Сайлюгемский»</vt:lpstr>
      <vt:lpstr>Заключение</vt:lpstr>
      <vt:lpstr>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Alena</dc:creator>
  <cp:lastModifiedBy>Евгений Лебедев</cp:lastModifiedBy>
  <cp:revision>70</cp:revision>
  <dcterms:created xsi:type="dcterms:W3CDTF">2013-12-20T14:54:52Z</dcterms:created>
  <dcterms:modified xsi:type="dcterms:W3CDTF">2016-03-03T13:11:07Z</dcterms:modified>
</cp:coreProperties>
</file>