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7" r:id="rId7"/>
    <p:sldId id="262" r:id="rId8"/>
    <p:sldId id="263" r:id="rId9"/>
    <p:sldId id="264" r:id="rId10"/>
    <p:sldId id="268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15" autoAdjust="0"/>
    <p:restoredTop sz="92453" autoAdjust="0"/>
  </p:normalViewPr>
  <p:slideViewPr>
    <p:cSldViewPr snapToGrid="0">
      <p:cViewPr>
        <p:scale>
          <a:sx n="100" d="100"/>
          <a:sy n="100" d="100"/>
        </p:scale>
        <p:origin x="216" y="-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3648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3571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89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663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878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64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003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735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945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908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070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08128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22986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276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79739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576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DD4B2-17EB-42FD-B955-9833FA161FF0}" type="datetimeFigureOut">
              <a:rPr lang="ru-RU" smtClean="0"/>
              <a:t>22.01.2017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B584E4A-0BE1-48CE-A988-FF2EFAACBB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87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Поваренная соль. Польза или вред для организма человека?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Проектная работа ученика 2 «А» класса</a:t>
            </a:r>
          </a:p>
          <a:p>
            <a:r>
              <a:rPr lang="ru-RU" dirty="0" smtClean="0"/>
              <a:t>Склярова Давида</a:t>
            </a:r>
          </a:p>
          <a:p>
            <a:r>
              <a:rPr lang="ru-RU" dirty="0" smtClean="0"/>
              <a:t>ГБОУ школа №1784 «Кадетская школа» им. Генерала В.А. Матросова</a:t>
            </a:r>
          </a:p>
          <a:p>
            <a:r>
              <a:rPr lang="ru-RU" dirty="0"/>
              <a:t>г</a:t>
            </a:r>
            <a:r>
              <a:rPr lang="ru-RU" dirty="0" smtClean="0"/>
              <a:t>. Москва 2017 год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511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910935"/>
            <a:ext cx="4513262" cy="273450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Желание изучить данный вопрос у меня возникло после того как в одной передаче  сказали, что соль- это белая смерть. Я спросил у мамы почему тогда мы  живы, ведь мы используем соль когда готовим? Тогда мама предложила мне изучить этот вопрос.</a:t>
            </a:r>
          </a:p>
          <a:p>
            <a:r>
              <a:rPr lang="ru-RU" dirty="0"/>
              <a:t>    Мне стало </a:t>
            </a:r>
            <a:r>
              <a:rPr lang="ru-RU" dirty="0" smtClean="0"/>
              <a:t>интересно, </a:t>
            </a:r>
            <a:r>
              <a:rPr lang="ru-RU" dirty="0"/>
              <a:t>актуальна ли эта тема для современного человека? Оказалось, что да!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9724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1844563"/>
            <a:ext cx="4513262" cy="286724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39788" y="1471541"/>
            <a:ext cx="3636962" cy="645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течении десятилетий органы здравоохранения твердят, что нужно как можно больше урезать суточную норму потребления соли(5гр.).Считается, что употребление соли приводит к многим заболеваниям, включая проблемы с сердцем и кровяным давлением. Тем не менее, исследованиям с 1977 года не удалось найти убедительных доказательств в подтверждение данного мифа. Более того, многочисленные научные публикации доказывают, что употребление слишком малого количества соли может быть вредным. </a:t>
            </a:r>
            <a:r>
              <a:rPr lang="ru-RU" sz="1600" dirty="0"/>
              <a:t>Например людям с пониженным давлением противопоказана бессолевая диета, так как у них давление понизится еще больше и они могут упасть в обморок.  </a:t>
            </a:r>
          </a:p>
          <a:p>
            <a:r>
              <a:rPr lang="ru-RU" sz="1600" dirty="0"/>
              <a:t> 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1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84687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350" y="515895"/>
            <a:ext cx="8877300" cy="4233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История соли, вред и польза ее для организма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глубокой древности соль добывалась сжиганием некоторых растений на кострах, золу использовали в качестве приправы. Тысячелетия назад соль была настолько дорога, что из за неё устраивались войны. Самые древние солеварни найдены, в ходе раскопок, на черноморском побережье Болгарии в поселении </a:t>
            </a:r>
            <a:r>
              <a:rPr lang="ru-RU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Провадия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</a:t>
            </a:r>
            <a:r>
              <a:rPr lang="ru-RU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Солницата</a:t>
            </a: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Не менее 2000 лет назад в странах с сухим и жарким климатом соль стали добывать выпариванием морской воды. С Х века в Киевскую Русь соль ввозилась из Прикарпатья. Сейчас поваренная пищевая соль добывается под землей в глубоких шахтах.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Исторически сложилось так, что соль использовали для сохранения еды. В больших количествах она предотвращает рост бактерий.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Соль состоит на 40% из натрия и 60% хлорида. 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276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00200" y="1135295"/>
            <a:ext cx="7543800" cy="4375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Вред соли: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Ученые 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предполагают</a:t>
            </a: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что чрезмерное употребление соли</a:t>
            </a:r>
            <a:r>
              <a:rPr lang="ru-RU" sz="2800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может </a:t>
            </a: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привести к инсульту и повышению артериального давления. Росту бактерий в желудке, которые приводят к язве и раку. Однако это лишь предположения и не более того.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Польза соли: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Соль необходима для нормальной работы сердца. Минералы в соли помогают организму регулировать баланс жидкости. Так же соль улучшает вкусовые качества пищи.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2356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Экспериментальная часть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666" y="514350"/>
            <a:ext cx="4145756" cy="55276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u="sng" dirty="0"/>
              <a:t> Цель моего эксперимента</a:t>
            </a:r>
            <a:r>
              <a:rPr lang="ru-RU" sz="1800" dirty="0"/>
              <a:t> - выяснить влияет ли соль и её количество  на вкусовые качества блинов. Мы с мамой замесили тесто для блинов, но соль не добавили.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227798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Затем мы взяли три емкости и в каждую налили по два половника теста. В одну соль не добавили, во вторую добавили столько сколько нужно, а в третью добавили много.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775" y="1457326"/>
            <a:ext cx="3579613" cy="4584700"/>
          </a:xfrm>
        </p:spPr>
      </p:pic>
    </p:spTree>
    <p:extLst>
      <p:ext uri="{BB962C8B-B14F-4D97-AF65-F5344CB8AC3E}">
        <p14:creationId xmlns:p14="http://schemas.microsoft.com/office/powerpoint/2010/main" val="1754759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М</a:t>
            </a:r>
            <a:r>
              <a:rPr lang="ru-RU" dirty="0" smtClean="0"/>
              <a:t>ы </a:t>
            </a:r>
            <a:r>
              <a:rPr lang="ru-RU" dirty="0"/>
              <a:t>испекли блины. Попробовав блины я могу сказать, что не соленые блины есть можно, но не очень вкусно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11" y="2160588"/>
            <a:ext cx="2911077" cy="3881437"/>
          </a:xfrm>
        </p:spPr>
      </p:pic>
    </p:spTree>
    <p:extLst>
      <p:ext uri="{BB962C8B-B14F-4D97-AF65-F5344CB8AC3E}">
        <p14:creationId xmlns:p14="http://schemas.microsoft.com/office/powerpoint/2010/main" val="22811308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Посоленные в меру- очень </a:t>
            </a:r>
            <a:r>
              <a:rPr lang="ru-RU" dirty="0" smtClean="0"/>
              <a:t>вкусные! 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11" y="2160588"/>
            <a:ext cx="2911077" cy="3881437"/>
          </a:xfrm>
        </p:spPr>
      </p:pic>
    </p:spTree>
    <p:extLst>
      <p:ext uri="{BB962C8B-B14F-4D97-AF65-F5344CB8AC3E}">
        <p14:creationId xmlns:p14="http://schemas.microsoft.com/office/powerpoint/2010/main" val="28005843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666" y="514350"/>
            <a:ext cx="4145756" cy="552767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А вот пересоленные есть совершенно не возможно. </a:t>
            </a:r>
          </a:p>
          <a:p>
            <a:r>
              <a:rPr lang="ru-RU" dirty="0"/>
              <a:t>   Цель эксперимента </a:t>
            </a:r>
            <a:r>
              <a:rPr lang="ru-RU" dirty="0" smtClean="0"/>
              <a:t>достигнута! </a:t>
            </a:r>
            <a:r>
              <a:rPr lang="ru-RU" dirty="0"/>
              <a:t>Соль и её количество, </a:t>
            </a:r>
            <a:r>
              <a:rPr lang="ru-RU" u="sng" dirty="0"/>
              <a:t>несомненно</a:t>
            </a:r>
            <a:r>
              <a:rPr lang="ru-RU" dirty="0"/>
              <a:t> очень сильно влияют на вкусовые качества пищи.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4329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5449" y="515895"/>
            <a:ext cx="8543925" cy="5295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Заключение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Так есть или не есть соль?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Ответ я думаю очевиден, соль необходима каждому человеку. Польза или вред соли заключается в её количестве. При некоторых заболеваниях действительно стоит уменьшить потребление этой приправы. Но если у вас таких заболеваний нет, вы можете смело использовать соль в своем рационе. Как это часто бывает в питании, оптимальная доза находится где-то между двумя крайностями.  Такой «золотой середины» надо придерживаться с любым продуктом питания.  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Спасибо за внимание!</a:t>
            </a:r>
            <a:endParaRPr lang="ru-RU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0097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101</TotalTime>
  <Words>331</Words>
  <Application>Microsoft Office PowerPoint</Application>
  <PresentationFormat>Широкоэкранный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Times New Roman</vt:lpstr>
      <vt:lpstr>Trebuchet MS</vt:lpstr>
      <vt:lpstr>Verdana</vt:lpstr>
      <vt:lpstr>Wingdings 3</vt:lpstr>
      <vt:lpstr>Грань</vt:lpstr>
      <vt:lpstr>Поваренная соль. Польза или вред для организма человека?</vt:lpstr>
      <vt:lpstr>Презентация PowerPoint</vt:lpstr>
      <vt:lpstr>Презентация PowerPoint</vt:lpstr>
      <vt:lpstr>Презентация PowerPoint</vt:lpstr>
      <vt:lpstr>Презентация PowerPoint</vt:lpstr>
      <vt:lpstr> Экспериментальная часть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Поваренная соль. Польза или вред для организма человека?</dc:title>
  <dc:creator>Sony</dc:creator>
  <cp:lastModifiedBy>Sony</cp:lastModifiedBy>
  <cp:revision>9</cp:revision>
  <dcterms:created xsi:type="dcterms:W3CDTF">2017-01-20T19:25:54Z</dcterms:created>
  <dcterms:modified xsi:type="dcterms:W3CDTF">2017-01-22T12:36:32Z</dcterms:modified>
</cp:coreProperties>
</file>