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7" r:id="rId4"/>
    <p:sldId id="268" r:id="rId5"/>
    <p:sldId id="266" r:id="rId6"/>
    <p:sldId id="262" r:id="rId7"/>
    <p:sldId id="261" r:id="rId8"/>
    <p:sldId id="263" r:id="rId9"/>
    <p:sldId id="271" r:id="rId10"/>
    <p:sldId id="272" r:id="rId11"/>
    <p:sldId id="273" r:id="rId12"/>
    <p:sldId id="264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14348" y="428604"/>
            <a:ext cx="7848872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Стихийые</a:t>
            </a:r>
            <a:r>
              <a:rPr lang="ru-RU" sz="9600" b="1" i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9600" b="1" i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природныеявявления</a:t>
            </a:r>
            <a:endParaRPr lang="ru-RU" sz="96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Извержение вулкана</a:t>
            </a:r>
            <a:endParaRPr lang="ru-RU" dirty="0"/>
          </a:p>
        </p:txBody>
      </p:sp>
      <p:pic>
        <p:nvPicPr>
          <p:cNvPr id="1026" name="Picture 2" descr="F:\6 геогр\извержение вулкана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00240"/>
            <a:ext cx="3429000" cy="3810000"/>
          </a:xfrm>
          <a:prstGeom prst="rect">
            <a:avLst/>
          </a:prstGeom>
          <a:noFill/>
        </p:spPr>
      </p:pic>
      <p:pic>
        <p:nvPicPr>
          <p:cNvPr id="7" name="Рисунок 6" descr="F:\6 геогр\Chile Volcano flames (2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214554"/>
            <a:ext cx="507209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642918"/>
            <a:ext cx="340042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Снежная лавина</a:t>
            </a:r>
            <a:endParaRPr lang="ru-RU" dirty="0"/>
          </a:p>
        </p:txBody>
      </p:sp>
      <p:pic>
        <p:nvPicPr>
          <p:cNvPr id="2050" name="Picture 2" descr="F:\6 геогр\3647412557_2d5aa65d85_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929222" cy="3620640"/>
          </a:xfrm>
          <a:prstGeom prst="rect">
            <a:avLst/>
          </a:prstGeom>
          <a:noFill/>
        </p:spPr>
      </p:pic>
      <p:pic>
        <p:nvPicPr>
          <p:cNvPr id="2051" name="Picture 3" descr="F:\6 геогр\Avalanch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2643158"/>
            <a:ext cx="4571984" cy="4214842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14668" cy="1143000"/>
          </a:xfrm>
        </p:spPr>
        <p:txBody>
          <a:bodyPr/>
          <a:lstStyle/>
          <a:p>
            <a:r>
              <a:rPr lang="ru-RU" dirty="0" smtClean="0"/>
              <a:t>Заморозки</a:t>
            </a:r>
            <a:endParaRPr lang="ru-RU" dirty="0"/>
          </a:p>
        </p:txBody>
      </p:sp>
      <p:pic>
        <p:nvPicPr>
          <p:cNvPr id="3074" name="Picture 2" descr="F:\6 геогр\photo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928934"/>
            <a:ext cx="4857784" cy="3643338"/>
          </a:xfrm>
          <a:prstGeom prst="rect">
            <a:avLst/>
          </a:prstGeom>
          <a:noFill/>
        </p:spPr>
      </p:pic>
      <p:pic>
        <p:nvPicPr>
          <p:cNvPr id="3075" name="Picture 3" descr="F:\6 геогр\sne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14290"/>
            <a:ext cx="4500594" cy="3375446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Цунами</a:t>
            </a:r>
            <a:endParaRPr lang="ru-RU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393017"/>
            <a:ext cx="6238918" cy="4679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00618" cy="1143000"/>
          </a:xfrm>
        </p:spPr>
        <p:txBody>
          <a:bodyPr/>
          <a:lstStyle/>
          <a:p>
            <a:r>
              <a:rPr lang="ru-RU" dirty="0" smtClean="0"/>
              <a:t>Наводнение </a:t>
            </a:r>
            <a:endParaRPr lang="ru-RU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857232"/>
            <a:ext cx="3143272" cy="5657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8" descr="Изображение 040 00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5720" y="2428868"/>
            <a:ext cx="5207037" cy="3429024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Последствие землетрясения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357298"/>
            <a:ext cx="6643734" cy="496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274638"/>
            <a:ext cx="3400420" cy="2011354"/>
          </a:xfrm>
        </p:spPr>
        <p:txBody>
          <a:bodyPr/>
          <a:lstStyle/>
          <a:p>
            <a:r>
              <a:rPr lang="ru-RU" b="1" dirty="0" smtClean="0"/>
              <a:t>Смерчи, тайфуны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71480"/>
            <a:ext cx="8158162" cy="552609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60"/>
            <a:ext cx="50768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717032"/>
            <a:ext cx="4572000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3757610" cy="1143000"/>
          </a:xfrm>
        </p:spPr>
        <p:txBody>
          <a:bodyPr/>
          <a:lstStyle/>
          <a:p>
            <a:r>
              <a:rPr lang="ru-RU" dirty="0" smtClean="0"/>
              <a:t>Засуха</a:t>
            </a:r>
            <a:endParaRPr lang="ru-RU" dirty="0"/>
          </a:p>
        </p:txBody>
      </p:sp>
      <p:pic>
        <p:nvPicPr>
          <p:cNvPr id="4098" name="Picture 2" descr="F:\6 геогр\drought18-8b9a6db718dda8f9f968da97316f9c0a2daa36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68169"/>
            <a:ext cx="5316090" cy="3989831"/>
          </a:xfrm>
          <a:prstGeom prst="rect">
            <a:avLst/>
          </a:prstGeom>
          <a:noFill/>
        </p:spPr>
      </p:pic>
      <p:pic>
        <p:nvPicPr>
          <p:cNvPr id="4099" name="Picture 3" descr="F:\6 геогр\d40a6d49441e732ddc791c649a1a27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714356"/>
            <a:ext cx="4238654" cy="34290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Обвалы, оползни.</a:t>
            </a:r>
            <a:endParaRPr lang="ru-RU" dirty="0"/>
          </a:p>
        </p:txBody>
      </p:sp>
      <p:pic>
        <p:nvPicPr>
          <p:cNvPr id="5124" name="Picture 4" descr="F:\6 геогр\432c01b532cf6e99d6d007780a3900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3785384"/>
            <a:ext cx="4714876" cy="3072616"/>
          </a:xfrm>
          <a:prstGeom prst="rect">
            <a:avLst/>
          </a:prstGeom>
          <a:noFill/>
        </p:spPr>
      </p:pic>
      <p:pic>
        <p:nvPicPr>
          <p:cNvPr id="5122" name="Picture 2" descr="F:\6 геогр\image032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1357298"/>
            <a:ext cx="5072058" cy="38040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Сель – грязекаменный поток.</a:t>
            </a:r>
            <a:endParaRPr lang="ru-RU" dirty="0"/>
          </a:p>
        </p:txBody>
      </p:sp>
      <p:pic>
        <p:nvPicPr>
          <p:cNvPr id="6146" name="Picture 2" descr="F:\6 геогр\Na-severo-zapade-Irana-soshel-sel-est-zhertvy-Sel'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5"/>
            <a:ext cx="4667050" cy="2857520"/>
          </a:xfrm>
          <a:prstGeom prst="rect">
            <a:avLst/>
          </a:prstGeom>
          <a:noFill/>
        </p:spPr>
      </p:pic>
      <p:pic>
        <p:nvPicPr>
          <p:cNvPr id="6" name="Рисунок 5" descr="F:\6 геогр\rtr3pgo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4000504"/>
            <a:ext cx="4597409" cy="259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3686172" cy="1631976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Ответы к тесту взаимопроверки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214554"/>
            <a:ext cx="2686040" cy="3400435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 err="1" smtClean="0"/>
              <a:t>б,г</a:t>
            </a:r>
            <a:r>
              <a:rPr lang="ru-RU" dirty="0" smtClean="0"/>
              <a:t> </a:t>
            </a:r>
          </a:p>
          <a:p>
            <a:pPr marL="514350" indent="-514350">
              <a:buAutoNum type="arabicPeriod"/>
            </a:pPr>
            <a:r>
              <a:rPr lang="ru-RU" dirty="0" smtClean="0"/>
              <a:t>г</a:t>
            </a:r>
          </a:p>
          <a:p>
            <a:pPr marL="514350" indent="-514350">
              <a:buAutoNum type="arabicPeriod"/>
            </a:pPr>
            <a:r>
              <a:rPr lang="ru-RU" dirty="0" err="1" smtClean="0"/>
              <a:t>а,б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err="1" smtClean="0"/>
              <a:t>а,б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err="1" smtClean="0"/>
              <a:t>б,г</a:t>
            </a: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929058" y="1785926"/>
            <a:ext cx="2328850" cy="3400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00562" y="714356"/>
            <a:ext cx="392909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Критерии оценивания:</a:t>
            </a:r>
          </a:p>
          <a:p>
            <a:pPr>
              <a:lnSpc>
                <a:spcPct val="200000"/>
              </a:lnSpc>
            </a:pPr>
            <a:r>
              <a:rPr lang="ru-RU" sz="3200" dirty="0" smtClean="0"/>
              <a:t>8-9 – оценка «5»</a:t>
            </a:r>
          </a:p>
          <a:p>
            <a:pPr>
              <a:lnSpc>
                <a:spcPct val="200000"/>
              </a:lnSpc>
            </a:pPr>
            <a:r>
              <a:rPr lang="ru-RU" sz="3200" dirty="0" smtClean="0"/>
              <a:t>6-7 – оценка «4»</a:t>
            </a:r>
          </a:p>
          <a:p>
            <a:pPr>
              <a:lnSpc>
                <a:spcPct val="200000"/>
              </a:lnSpc>
            </a:pPr>
            <a:r>
              <a:rPr lang="ru-RU" sz="3200" dirty="0" smtClean="0"/>
              <a:t>4 -5 – оценка «3»</a:t>
            </a:r>
            <a:endParaRPr lang="ru-RU" sz="32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Свободный микрофон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1604" y="1571612"/>
            <a:ext cx="6686568" cy="397194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3600" dirty="0" smtClean="0"/>
              <a:t>Сегодня я узнал……</a:t>
            </a:r>
          </a:p>
          <a:p>
            <a:pPr>
              <a:lnSpc>
                <a:spcPct val="150000"/>
              </a:lnSpc>
            </a:pPr>
            <a:r>
              <a:rPr lang="ru-RU" sz="3600" dirty="0" smtClean="0"/>
              <a:t>Меня удивило</a:t>
            </a:r>
            <a:r>
              <a:rPr lang="ru-RU" sz="3600" dirty="0" smtClean="0"/>
              <a:t>……</a:t>
            </a:r>
            <a:endParaRPr lang="ru-RU" sz="3600" dirty="0" smtClean="0"/>
          </a:p>
          <a:p>
            <a:pPr>
              <a:lnSpc>
                <a:spcPct val="150000"/>
              </a:lnSpc>
            </a:pPr>
            <a:r>
              <a:rPr lang="ru-RU" sz="3600" dirty="0" smtClean="0"/>
              <a:t>Я доволен своей работой…….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14554"/>
            <a:ext cx="8229600" cy="290037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§   53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Подготовить памятки «Как вести себя во время стихийных бедствий»</a:t>
            </a:r>
          </a:p>
          <a:p>
            <a:pPr marL="514350" indent="-514350">
              <a:buNone/>
            </a:pPr>
            <a:r>
              <a:rPr lang="ru-RU" dirty="0" smtClean="0"/>
              <a:t>Задание по желанию:</a:t>
            </a:r>
          </a:p>
          <a:p>
            <a:pPr marL="514350" indent="-514350">
              <a:buAutoNum type="arabicPeriod"/>
            </a:pPr>
            <a:r>
              <a:rPr lang="ru-RU" dirty="0" smtClean="0"/>
              <a:t>Подготовить интересные сообщения по любому стихийному природному явлению.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99</Words>
  <Application>Microsoft Office PowerPoint</Application>
  <PresentationFormat>Экран (4:3)</PresentationFormat>
  <Paragraphs>31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Извержение вулкана</vt:lpstr>
      <vt:lpstr>Снежная лавина</vt:lpstr>
      <vt:lpstr>Заморозки</vt:lpstr>
      <vt:lpstr>Цунами</vt:lpstr>
      <vt:lpstr>Наводнение </vt:lpstr>
      <vt:lpstr>Последствие землетрясения</vt:lpstr>
      <vt:lpstr>Смерчи, тайфуны</vt:lpstr>
      <vt:lpstr>Засуха</vt:lpstr>
      <vt:lpstr>Обвалы, оползни.</vt:lpstr>
      <vt:lpstr>Сель – грязекаменный поток.</vt:lpstr>
      <vt:lpstr>Ответы к тесту взаимопроверки</vt:lpstr>
      <vt:lpstr>Свободный микрофон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Иван работа</dc:creator>
  <cp:lastModifiedBy>пк</cp:lastModifiedBy>
  <cp:revision>27</cp:revision>
  <dcterms:created xsi:type="dcterms:W3CDTF">2011-05-26T11:38:59Z</dcterms:created>
  <dcterms:modified xsi:type="dcterms:W3CDTF">2016-04-13T12:18:50Z</dcterms:modified>
</cp:coreProperties>
</file>