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1045E-D047-4967-921A-86F131A330D0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4E6A8-DF13-485D-AD40-9E527234B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16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1045E-D047-4967-921A-86F131A330D0}" type="datetimeFigureOut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4E6A8-DF13-485D-AD40-9E527234B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59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2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35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3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09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4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49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0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1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1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7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4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1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8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7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</cp:revision>
  <dcterms:created xsi:type="dcterms:W3CDTF">2016-12-14T11:36:27Z</dcterms:created>
  <dcterms:modified xsi:type="dcterms:W3CDTF">2016-12-14T11:36:27Z</dcterms:modified>
</cp:coreProperties>
</file>