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029C-C47B-4A47-9019-AEEB3F56AB53}" type="datetimeFigureOut">
              <a:rPr lang="ru-RU" smtClean="0"/>
              <a:t>14.12.2016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F9ED0-C2FC-4B1E-822C-3620E0145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62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2029C-C47B-4A47-9019-AEEB3F56AB53}" type="datetimeFigureOut">
              <a:rPr lang="ru-RU" smtClean="0"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F9ED0-C2FC-4B1E-822C-3620E0145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066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5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1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6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2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8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3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3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5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84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71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8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60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7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3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07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38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3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21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32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0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0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29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2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</cp:revision>
  <dcterms:created xsi:type="dcterms:W3CDTF">2016-12-14T11:41:05Z</dcterms:created>
  <dcterms:modified xsi:type="dcterms:W3CDTF">2016-12-14T11:41:06Z</dcterms:modified>
</cp:coreProperties>
</file>