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2E206-74C3-442E-84D4-27A4701475F9}" type="datetimeFigureOut">
              <a:rPr lang="ru-RU" smtClean="0"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0434-30EF-4B7A-9056-AB267413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48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2E206-74C3-442E-84D4-27A4701475F9}" type="datetimeFigureOut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90434-30EF-4B7A-9056-AB267413B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82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9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0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3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6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3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4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4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7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9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2016-12-14T12:33:46Z</dcterms:created>
  <dcterms:modified xsi:type="dcterms:W3CDTF">2016-12-14T12:33:46Z</dcterms:modified>
</cp:coreProperties>
</file>