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40" autoAdjust="0"/>
    <p:restoredTop sz="94660"/>
  </p:normalViewPr>
  <p:slideViewPr>
    <p:cSldViewPr>
      <p:cViewPr varScale="1">
        <p:scale>
          <a:sx n="69" d="100"/>
          <a:sy n="69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70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3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97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2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3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7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39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5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31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37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2B51A-85C6-4F97-9AF8-709C2097856C}" type="datetimeFigureOut">
              <a:rPr lang="en-US" smtClean="0"/>
              <a:t>3/19/2017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D2D54-4F4E-4838-A975-6BCDE38AF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1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66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00" y="-1635"/>
            <a:ext cx="9172600" cy="6879450"/>
          </a:xfrm>
        </p:spPr>
      </p:pic>
    </p:spTree>
    <p:extLst>
      <p:ext uri="{BB962C8B-B14F-4D97-AF65-F5344CB8AC3E}">
        <p14:creationId xmlns:p14="http://schemas.microsoft.com/office/powerpoint/2010/main" val="1247033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280"/>
            <a:ext cx="9189706" cy="6892280"/>
          </a:xfrm>
        </p:spPr>
      </p:pic>
    </p:spTree>
    <p:extLst>
      <p:ext uri="{BB962C8B-B14F-4D97-AF65-F5344CB8AC3E}">
        <p14:creationId xmlns:p14="http://schemas.microsoft.com/office/powerpoint/2010/main" val="935104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55"/>
            <a:ext cx="9163939" cy="6872955"/>
          </a:xfrm>
        </p:spPr>
      </p:pic>
    </p:spTree>
    <p:extLst>
      <p:ext uri="{BB962C8B-B14F-4D97-AF65-F5344CB8AC3E}">
        <p14:creationId xmlns:p14="http://schemas.microsoft.com/office/powerpoint/2010/main" val="2196937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761295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04480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015893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4270974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95" y="-15133"/>
            <a:ext cx="9164177" cy="6873133"/>
          </a:xfrm>
        </p:spPr>
      </p:pic>
    </p:spTree>
    <p:extLst>
      <p:ext uri="{BB962C8B-B14F-4D97-AF65-F5344CB8AC3E}">
        <p14:creationId xmlns:p14="http://schemas.microsoft.com/office/powerpoint/2010/main" val="2844469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879548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688725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" y="0"/>
            <a:ext cx="9144535" cy="6858402"/>
          </a:xfrm>
        </p:spPr>
      </p:pic>
    </p:spTree>
    <p:extLst>
      <p:ext uri="{BB962C8B-B14F-4D97-AF65-F5344CB8AC3E}">
        <p14:creationId xmlns:p14="http://schemas.microsoft.com/office/powerpoint/2010/main" val="1039476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103376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67079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387124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4569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26856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" y="0"/>
            <a:ext cx="9123962" cy="6842972"/>
          </a:xfrm>
        </p:spPr>
      </p:pic>
    </p:spTree>
    <p:extLst>
      <p:ext uri="{BB962C8B-B14F-4D97-AF65-F5344CB8AC3E}">
        <p14:creationId xmlns:p14="http://schemas.microsoft.com/office/powerpoint/2010/main" val="103728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7888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18856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5322623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28090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21157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4"/>
            <a:ext cx="9161005" cy="6870754"/>
          </a:xfrm>
        </p:spPr>
      </p:pic>
    </p:spTree>
    <p:extLst>
      <p:ext uri="{BB962C8B-B14F-4D97-AF65-F5344CB8AC3E}">
        <p14:creationId xmlns:p14="http://schemas.microsoft.com/office/powerpoint/2010/main" val="2157524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96"/>
            <a:ext cx="9109471" cy="6832104"/>
          </a:xfrm>
        </p:spPr>
      </p:pic>
    </p:spTree>
    <p:extLst>
      <p:ext uri="{BB962C8B-B14F-4D97-AF65-F5344CB8AC3E}">
        <p14:creationId xmlns:p14="http://schemas.microsoft.com/office/powerpoint/2010/main" val="38813051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138"/>
            <a:ext cx="9172183" cy="6879138"/>
          </a:xfrm>
        </p:spPr>
      </p:pic>
    </p:spTree>
    <p:extLst>
      <p:ext uri="{BB962C8B-B14F-4D97-AF65-F5344CB8AC3E}">
        <p14:creationId xmlns:p14="http://schemas.microsoft.com/office/powerpoint/2010/main" val="3660818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82"/>
            <a:ext cx="9116290" cy="6837218"/>
          </a:xfrm>
        </p:spPr>
      </p:pic>
    </p:spTree>
    <p:extLst>
      <p:ext uri="{BB962C8B-B14F-4D97-AF65-F5344CB8AC3E}">
        <p14:creationId xmlns:p14="http://schemas.microsoft.com/office/powerpoint/2010/main" val="344624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" y="26609"/>
            <a:ext cx="9108521" cy="6831391"/>
          </a:xfrm>
        </p:spPr>
      </p:pic>
    </p:spTree>
    <p:extLst>
      <p:ext uri="{BB962C8B-B14F-4D97-AF65-F5344CB8AC3E}">
        <p14:creationId xmlns:p14="http://schemas.microsoft.com/office/powerpoint/2010/main" val="34488506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Экран (4:3)</PresentationFormat>
  <Paragraphs>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2017-03-19T13:07:02Z</dcterms:created>
  <dcterms:modified xsi:type="dcterms:W3CDTF">2017-03-19T13:15:25Z</dcterms:modified>
</cp:coreProperties>
</file>