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0" r:id="rId2"/>
    <p:sldId id="256" r:id="rId3"/>
    <p:sldId id="266" r:id="rId4"/>
    <p:sldId id="257" r:id="rId5"/>
    <p:sldId id="258" r:id="rId6"/>
    <p:sldId id="259" r:id="rId7"/>
    <p:sldId id="263" r:id="rId8"/>
    <p:sldId id="260" r:id="rId9"/>
    <p:sldId id="264" r:id="rId10"/>
    <p:sldId id="261" r:id="rId11"/>
    <p:sldId id="267" r:id="rId12"/>
    <p:sldId id="265" r:id="rId13"/>
    <p:sldId id="262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A20E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8" autoAdjust="0"/>
    <p:restoredTop sz="94624" autoAdjust="0"/>
  </p:normalViewPr>
  <p:slideViewPr>
    <p:cSldViewPr>
      <p:cViewPr>
        <p:scale>
          <a:sx n="75" d="100"/>
          <a:sy n="75" d="100"/>
        </p:scale>
        <p:origin x="-127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audio" Target="file:///F:\&#1050;&#1086;&#1085;&#1082;&#1091;&#1088;&#1089;\juice.mp3" TargetMode="External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2" Type="http://schemas.openxmlformats.org/officeDocument/2006/relationships/audio" Target="file:///F:\&#1050;&#1086;&#1085;&#1082;&#1091;&#1088;&#1089;\sweet.mp3" TargetMode="External"/><Relationship Id="rId1" Type="http://schemas.openxmlformats.org/officeDocument/2006/relationships/audio" Target="file:///F:\&#1050;&#1086;&#1085;&#1082;&#1091;&#1088;&#1089;\cake.mp3" TargetMode="Externa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.jpeg"/><Relationship Id="rId5" Type="http://schemas.openxmlformats.org/officeDocument/2006/relationships/audio" Target="file:///F:\&#1050;&#1086;&#1085;&#1082;&#1091;&#1088;&#1089;\cheese.mp3" TargetMode="External"/><Relationship Id="rId10" Type="http://schemas.openxmlformats.org/officeDocument/2006/relationships/image" Target="../media/image7.jpeg"/><Relationship Id="rId4" Type="http://schemas.openxmlformats.org/officeDocument/2006/relationships/audio" Target="file:///F:\&#1050;&#1086;&#1085;&#1082;&#1091;&#1088;&#1089;\fish.mp3" TargetMode="External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9.png"/><Relationship Id="rId3" Type="http://schemas.openxmlformats.org/officeDocument/2006/relationships/audio" Target="file:///F:\&#1050;&#1086;&#1085;&#1082;&#1091;&#1088;&#1089;\ham.mp3" TargetMode="External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audio" Target="file:///F:\&#1050;&#1086;&#1085;&#1082;&#1091;&#1088;&#1089;\butter.mp3" TargetMode="External"/><Relationship Id="rId1" Type="http://schemas.openxmlformats.org/officeDocument/2006/relationships/audio" Target="file:///F:\&#1050;&#1086;&#1085;&#1082;&#1091;&#1088;&#1089;\bread.mp3" TargetMode="Externa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6.jpeg"/><Relationship Id="rId5" Type="http://schemas.openxmlformats.org/officeDocument/2006/relationships/audio" Target="file:///F:\&#1050;&#1086;&#1085;&#1082;&#1091;&#1088;&#1089;\egg.mp3" TargetMode="External"/><Relationship Id="rId10" Type="http://schemas.openxmlformats.org/officeDocument/2006/relationships/image" Target="../media/image15.jpeg"/><Relationship Id="rId4" Type="http://schemas.openxmlformats.org/officeDocument/2006/relationships/audio" Target="file:///F:\&#1050;&#1086;&#1085;&#1082;&#1091;&#1088;&#1089;\milk.mp3" TargetMode="External"/><Relationship Id="rId9" Type="http://schemas.openxmlformats.org/officeDocument/2006/relationships/image" Target="../media/image14.jpe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jpeg"/><Relationship Id="rId7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5.jpeg"/><Relationship Id="rId5" Type="http://schemas.openxmlformats.org/officeDocument/2006/relationships/image" Target="../media/image4.jpeg"/><Relationship Id="rId10" Type="http://schemas.openxmlformats.org/officeDocument/2006/relationships/image" Target="../media/image12.jpeg"/><Relationship Id="rId4" Type="http://schemas.openxmlformats.org/officeDocument/2006/relationships/image" Target="../media/image7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wmf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04800" y="381000"/>
            <a:ext cx="85344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Урок с использованием ИКТ по теме </a:t>
            </a:r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«Еда»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учащихся </a:t>
            </a:r>
          </a:p>
          <a:p>
            <a:pPr algn="ctr"/>
            <a:r>
              <a:rPr lang="ru-RU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</a:p>
          <a:p>
            <a:pPr algn="ctr"/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УМК </a:t>
            </a:r>
            <a:r>
              <a:rPr lang="ru-RU" sz="4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Биболетова</a:t>
            </a:r>
            <a:r>
              <a:rPr lang="ru-RU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М.З.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2667000" y="4343400"/>
            <a:ext cx="643381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Выполнила: учитель английского языка</a:t>
            </a:r>
          </a:p>
          <a:p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МКОУ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Плёсская</a:t>
            </a:r>
            <a:r>
              <a:rPr lang="ru-RU" sz="28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СОШ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Ватулина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lya\Desktop\слайды\1 слай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23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Линеечка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знаний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11188" y="3068639"/>
            <a:ext cx="8304212" cy="555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971550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69227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2411413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3132138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385127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4572000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529272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6011863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6732588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745172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827088" y="3284539"/>
            <a:ext cx="80121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1     </a:t>
            </a:r>
            <a:r>
              <a:rPr lang="ru-RU" sz="2400" b="1" dirty="0" smtClean="0"/>
              <a:t>2       </a:t>
            </a:r>
            <a:r>
              <a:rPr lang="ru-RU" sz="2400" b="1" dirty="0"/>
              <a:t>3      4       5      6       7       8      9    </a:t>
            </a:r>
            <a:r>
              <a:rPr lang="ru-RU" sz="2400" b="1" dirty="0" smtClean="0"/>
              <a:t>10</a:t>
            </a:r>
            <a:endParaRPr lang="ru-RU" sz="2400" b="1" dirty="0"/>
          </a:p>
        </p:txBody>
      </p:sp>
      <p:pic>
        <p:nvPicPr>
          <p:cNvPr id="17" name="Picture 30" descr="i?id=408311289-6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4941888"/>
            <a:ext cx="1543050" cy="1428750"/>
          </a:xfrm>
          <a:prstGeom prst="rect">
            <a:avLst/>
          </a:prstGeom>
          <a:noFill/>
        </p:spPr>
      </p:pic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8153400" y="29718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7604125" y="3076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7315200" y="1905001"/>
            <a:ext cx="1676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Молодец!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Ilya\Desktop\слайды\oku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3733800"/>
            <a:ext cx="2752076" cy="1494589"/>
          </a:xfrm>
          <a:prstGeom prst="rect">
            <a:avLst/>
          </a:prstGeom>
          <a:noFill/>
        </p:spPr>
      </p:pic>
      <p:pic>
        <p:nvPicPr>
          <p:cNvPr id="2053" name="Picture 5" descr="C:\Users\Ilya\Desktop\слайды\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944" y="609600"/>
            <a:ext cx="2061057" cy="1752600"/>
          </a:xfrm>
          <a:prstGeom prst="rect">
            <a:avLst/>
          </a:prstGeom>
          <a:noFill/>
        </p:spPr>
      </p:pic>
      <p:pic>
        <p:nvPicPr>
          <p:cNvPr id="2054" name="Picture 6" descr="C:\Users\Ilya\Desktop\слайды\1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00400" y="533400"/>
            <a:ext cx="2527300" cy="1895475"/>
          </a:xfrm>
          <a:prstGeom prst="rect">
            <a:avLst/>
          </a:prstGeom>
          <a:noFill/>
        </p:spPr>
      </p:pic>
      <p:pic>
        <p:nvPicPr>
          <p:cNvPr id="2055" name="Picture 7" descr="C:\Users\Ilya\Desktop\слайды\660273ad0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01445" y="228600"/>
            <a:ext cx="2242555" cy="2111680"/>
          </a:xfrm>
          <a:prstGeom prst="rect">
            <a:avLst/>
          </a:prstGeom>
          <a:noFill/>
        </p:spPr>
      </p:pic>
      <p:pic>
        <p:nvPicPr>
          <p:cNvPr id="2056" name="Picture 8" descr="C:\Users\Ilya\Desktop\слайды\1286903357_chees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62600" y="3581400"/>
            <a:ext cx="1791012" cy="1820862"/>
          </a:xfrm>
          <a:prstGeom prst="rect">
            <a:avLst/>
          </a:prstGeom>
          <a:noFill/>
        </p:spPr>
      </p:pic>
      <p:pic>
        <p:nvPicPr>
          <p:cNvPr id="16" name="cak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 cstate="print"/>
          <a:stretch>
            <a:fillRect/>
          </a:stretch>
        </p:blipFill>
        <p:spPr>
          <a:xfrm>
            <a:off x="1828800" y="2514600"/>
            <a:ext cx="533400" cy="533400"/>
          </a:xfrm>
          <a:prstGeom prst="rect">
            <a:avLst/>
          </a:prstGeom>
        </p:spPr>
      </p:pic>
      <p:pic>
        <p:nvPicPr>
          <p:cNvPr id="17" name="sweet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5181600" y="2514600"/>
            <a:ext cx="533400" cy="533400"/>
          </a:xfrm>
          <a:prstGeom prst="rect">
            <a:avLst/>
          </a:prstGeom>
        </p:spPr>
      </p:pic>
      <p:pic>
        <p:nvPicPr>
          <p:cNvPr id="18" name="juice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4" cstate="print"/>
          <a:stretch>
            <a:fillRect/>
          </a:stretch>
        </p:blipFill>
        <p:spPr>
          <a:xfrm>
            <a:off x="8077200" y="2514600"/>
            <a:ext cx="533400" cy="533400"/>
          </a:xfrm>
          <a:prstGeom prst="rect">
            <a:avLst/>
          </a:prstGeom>
        </p:spPr>
      </p:pic>
      <p:pic>
        <p:nvPicPr>
          <p:cNvPr id="19" name="fish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4" cstate="print"/>
          <a:stretch>
            <a:fillRect/>
          </a:stretch>
        </p:blipFill>
        <p:spPr>
          <a:xfrm>
            <a:off x="3429000" y="5334000"/>
            <a:ext cx="533400" cy="533400"/>
          </a:xfrm>
          <a:prstGeom prst="rect">
            <a:avLst/>
          </a:prstGeom>
        </p:spPr>
      </p:pic>
      <p:pic>
        <p:nvPicPr>
          <p:cNvPr id="20" name="cheese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4" cstate="print"/>
          <a:stretch>
            <a:fillRect/>
          </a:stretch>
        </p:blipFill>
        <p:spPr>
          <a:xfrm>
            <a:off x="7086600" y="5334000"/>
            <a:ext cx="533400" cy="533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33400" y="23622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cake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9000" y="237238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sweets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29400" y="23622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juice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0" y="518160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fish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10200" y="51816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cheese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9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8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lya\Desktop\слайды\moloko-sterilizovanno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28800" y="3124200"/>
            <a:ext cx="2438400" cy="2438400"/>
          </a:xfrm>
          <a:prstGeom prst="rect">
            <a:avLst/>
          </a:prstGeom>
          <a:noFill/>
        </p:spPr>
      </p:pic>
      <p:pic>
        <p:nvPicPr>
          <p:cNvPr id="5" name="Picture 4" descr="C:\Users\Ilya\Desktop\слайды\vichin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8400" y="533400"/>
            <a:ext cx="2590800" cy="1943100"/>
          </a:xfrm>
          <a:prstGeom prst="rect">
            <a:avLst/>
          </a:prstGeom>
          <a:noFill/>
        </p:spPr>
      </p:pic>
      <p:pic>
        <p:nvPicPr>
          <p:cNvPr id="6" name="Picture 9" descr="C:\Users\Ilya\Desktop\слайды\120131111936-120902211454-p-464-302-maslo-slivochno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24200" y="457200"/>
            <a:ext cx="2926888" cy="1905000"/>
          </a:xfrm>
          <a:prstGeom prst="rect">
            <a:avLst/>
          </a:prstGeom>
          <a:noFill/>
        </p:spPr>
      </p:pic>
      <p:pic>
        <p:nvPicPr>
          <p:cNvPr id="7" name="Picture 10" descr="C:\Users\Ilya\Desktop\слайды\1249228451142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57800" y="3733800"/>
            <a:ext cx="2070501" cy="1676400"/>
          </a:xfrm>
          <a:prstGeom prst="rect">
            <a:avLst/>
          </a:prstGeom>
          <a:noFill/>
        </p:spPr>
      </p:pic>
      <p:pic>
        <p:nvPicPr>
          <p:cNvPr id="8" name="Picture 11" descr="C:\Users\Ilya\Desktop\слайды\FQdAeS7p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1000" y="457200"/>
            <a:ext cx="2438400" cy="1828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3400" y="24384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bread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bread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 cstate="print"/>
          <a:stretch>
            <a:fillRect/>
          </a:stretch>
        </p:blipFill>
        <p:spPr>
          <a:xfrm>
            <a:off x="2057400" y="2590800"/>
            <a:ext cx="533400" cy="533400"/>
          </a:xfrm>
          <a:prstGeom prst="rect">
            <a:avLst/>
          </a:prstGeom>
        </p:spPr>
      </p:pic>
      <p:pic>
        <p:nvPicPr>
          <p:cNvPr id="11" name="butter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5105400" y="2590800"/>
            <a:ext cx="533400" cy="533400"/>
          </a:xfrm>
          <a:prstGeom prst="rect">
            <a:avLst/>
          </a:prstGeom>
        </p:spPr>
      </p:pic>
      <p:pic>
        <p:nvPicPr>
          <p:cNvPr id="12" name="ham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4" cstate="print"/>
          <a:stretch>
            <a:fillRect/>
          </a:stretch>
        </p:blipFill>
        <p:spPr>
          <a:xfrm>
            <a:off x="8153400" y="2590800"/>
            <a:ext cx="533400" cy="533400"/>
          </a:xfrm>
          <a:prstGeom prst="rect">
            <a:avLst/>
          </a:prstGeom>
        </p:spPr>
      </p:pic>
      <p:pic>
        <p:nvPicPr>
          <p:cNvPr id="13" name="milk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4" cstate="print"/>
          <a:stretch>
            <a:fillRect/>
          </a:stretch>
        </p:blipFill>
        <p:spPr>
          <a:xfrm>
            <a:off x="3581400" y="5410200"/>
            <a:ext cx="533400" cy="533400"/>
          </a:xfrm>
          <a:prstGeom prst="rect">
            <a:avLst/>
          </a:prstGeom>
        </p:spPr>
      </p:pic>
      <p:pic>
        <p:nvPicPr>
          <p:cNvPr id="14" name="egg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4" cstate="print"/>
          <a:stretch>
            <a:fillRect/>
          </a:stretch>
        </p:blipFill>
        <p:spPr>
          <a:xfrm>
            <a:off x="7010400" y="5334000"/>
            <a:ext cx="533400" cy="533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52800" y="24384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butter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0" y="24384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ham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5000" y="51816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eggs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09800" y="52578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milk</a:t>
            </a:r>
            <a:endParaRPr lang="ru-RU" sz="4000" b="1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Ilya\Desktop\слайды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838200"/>
            <a:ext cx="4800600" cy="40821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76600" y="4953000"/>
            <a:ext cx="2057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Cake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C:\Users\Ilya\Desktop\слайды\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990600"/>
            <a:ext cx="4775200" cy="3581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200400" y="4953000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Sweet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7" descr="C:\Users\Ilya\Desktop\слайды\660273ad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685800"/>
            <a:ext cx="4191000" cy="394641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00400" y="4911804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Juice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 descr="C:\Users\Ilya\Desktop\слайды\oku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1219200"/>
            <a:ext cx="6033399" cy="32766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200400" y="4911804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Fish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8" descr="C:\Users\Ilya\Desktop\слайды\1286903357_chees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914400"/>
            <a:ext cx="3810000" cy="38735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48000" y="4953000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Cheese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1" descr="C:\Users\Ilya\Desktop\слайды\FQdAeS7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7400" y="990600"/>
            <a:ext cx="4724400" cy="35433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124200" y="4953000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Bread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9" descr="C:\Users\Ilya\Desktop\слайды\120131111936-120902211454-p-464-302-maslo-slivochno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0" y="914400"/>
            <a:ext cx="5502549" cy="35814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124200" y="4911804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Butter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4" descr="C:\Users\Ilya\Desktop\слайды\vichin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09800" y="1066800"/>
            <a:ext cx="4419600" cy="33147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581400" y="4911804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Ham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" descr="C:\Users\Ilya\Desktop\слайды\moloko-sterilizovanno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81200" y="228600"/>
            <a:ext cx="4800600" cy="48006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3657600" y="4953000"/>
            <a:ext cx="213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Milk</a:t>
            </a:r>
            <a:endParaRPr lang="ru-RU" sz="6600" dirty="0">
              <a:solidFill>
                <a:srgbClr val="2A20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10" descr="C:\Users\Ilya\Desktop\слайды\1249228451142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09800" y="990600"/>
            <a:ext cx="4267200" cy="3454977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3505200" y="4953000"/>
            <a:ext cx="213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2A20EC"/>
                </a:solidFill>
                <a:latin typeface="Times New Roman" pitchFamily="18" charset="0"/>
                <a:cs typeface="Times New Roman" pitchFamily="18" charset="0"/>
              </a:rPr>
              <a:t>Eggs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10" grpId="0"/>
      <p:bldP spid="10" grpId="1"/>
      <p:bldP spid="12" grpId="0"/>
      <p:bldP spid="12" grpId="1"/>
      <p:bldP spid="14" grpId="0"/>
      <p:bldP spid="14" grpId="1"/>
      <p:bldP spid="16" grpId="0"/>
      <p:bldP spid="16" grpId="1"/>
      <p:bldP spid="18" grpId="0"/>
      <p:bldP spid="18" grpId="1"/>
      <p:bldP spid="20" grpId="0"/>
      <p:bldP spid="20" grpId="1"/>
      <p:bldP spid="22" grpId="0"/>
      <p:bldP spid="22" grpId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Ilya\Desktop\слайды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1" y="304800"/>
            <a:ext cx="1075334" cy="914400"/>
          </a:xfrm>
          <a:prstGeom prst="rect">
            <a:avLst/>
          </a:prstGeom>
          <a:noFill/>
        </p:spPr>
      </p:pic>
      <p:pic>
        <p:nvPicPr>
          <p:cNvPr id="5" name="Picture 6" descr="C:\Users\Ilya\Desktop\слайды\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371600"/>
            <a:ext cx="1371600" cy="1028700"/>
          </a:xfrm>
          <a:prstGeom prst="rect">
            <a:avLst/>
          </a:prstGeom>
          <a:noFill/>
        </p:spPr>
      </p:pic>
      <p:pic>
        <p:nvPicPr>
          <p:cNvPr id="6" name="Picture 3" descr="C:\Users\Ilya\Desktop\слайды\oku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3886200"/>
            <a:ext cx="1543428" cy="838200"/>
          </a:xfrm>
          <a:prstGeom prst="rect">
            <a:avLst/>
          </a:prstGeom>
          <a:noFill/>
        </p:spPr>
      </p:pic>
      <p:pic>
        <p:nvPicPr>
          <p:cNvPr id="7" name="Picture 7" descr="C:\Users\Ilya\Desktop\слайды\660273ad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2514600"/>
            <a:ext cx="1109638" cy="1044880"/>
          </a:xfrm>
          <a:prstGeom prst="rect">
            <a:avLst/>
          </a:prstGeom>
          <a:noFill/>
        </p:spPr>
      </p:pic>
      <p:pic>
        <p:nvPicPr>
          <p:cNvPr id="8" name="Picture 4" descr="C:\Users\Ilya\Desktop\слайды\vichin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5105400"/>
            <a:ext cx="1371600" cy="10287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62000" y="59049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2950" y="16764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2950" y="295269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2000" y="40386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2000" y="52578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81600" y="358914"/>
            <a:ext cx="75105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57800" y="1447800"/>
            <a:ext cx="685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181600" y="2743200"/>
            <a:ext cx="76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181600" y="3864114"/>
            <a:ext cx="75105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05400" y="5105400"/>
            <a:ext cx="82725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0" y="111204"/>
            <a:ext cx="213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fish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0" y="1254204"/>
            <a:ext cx="213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cake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0" y="2514600"/>
            <a:ext cx="213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0" y="3616404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sweets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0" y="4835604"/>
            <a:ext cx="213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juice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667000" y="762000"/>
            <a:ext cx="25146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6200000" flipH="1">
            <a:off x="2743200" y="1828800"/>
            <a:ext cx="2286000" cy="2286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2743200" y="3124200"/>
            <a:ext cx="2286000" cy="2286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 flipH="1" flipV="1">
            <a:off x="2324100" y="1562100"/>
            <a:ext cx="3276600" cy="2133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5400000" flipH="1" flipV="1">
            <a:off x="2819400" y="3276600"/>
            <a:ext cx="2362200" cy="2209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000"/>
            <a:ext cx="9144000" cy="2098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71929"/>
            <a:ext cx="9144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		     	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Yes, I</a:t>
            </a:r>
          </a:p>
          <a:p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   you like sweets?</a:t>
            </a:r>
          </a:p>
          <a:p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						    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No, I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643" y="2659559"/>
            <a:ext cx="8739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43800" y="754559"/>
            <a:ext cx="78098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45126" y="4488359"/>
            <a:ext cx="14702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don’t</a:t>
            </a:r>
            <a:endParaRPr lang="ru-RU" sz="4400" dirty="0">
              <a:solidFill>
                <a:srgbClr val="FF000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 flipH="1" flipV="1">
            <a:off x="4762500" y="1562100"/>
            <a:ext cx="1676400" cy="990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4724400" y="3276600"/>
            <a:ext cx="1752600" cy="990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5800" y="1066800"/>
          <a:ext cx="8001000" cy="4119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00"/>
                <a:gridCol w="40005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4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sym typeface="Wingdings"/>
                        </a:rPr>
                        <a:t></a:t>
                      </a:r>
                      <a:r>
                        <a:rPr lang="en-US" sz="4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</a:t>
                      </a:r>
                      <a:r>
                        <a:rPr lang="en-US" sz="4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like …</a:t>
                      </a:r>
                      <a:endParaRPr lang="ru-RU" sz="4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sym typeface="Wingdings"/>
                        </a:rPr>
                        <a:t> </a:t>
                      </a:r>
                      <a:r>
                        <a:rPr lang="en-US" sz="4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4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don’t like…</a:t>
                      </a:r>
                      <a:endParaRPr lang="ru-RU" sz="4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2896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30c5bf45d70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t="60089"/>
          <a:stretch>
            <a:fillRect/>
          </a:stretch>
        </p:blipFill>
        <p:spPr bwMode="auto">
          <a:xfrm>
            <a:off x="0" y="4724400"/>
            <a:ext cx="9144000" cy="2133600"/>
          </a:xfrm>
          <a:prstGeom prst="rect">
            <a:avLst/>
          </a:prstGeom>
          <a:noFill/>
        </p:spPr>
      </p:pic>
      <p:sp>
        <p:nvSpPr>
          <p:cNvPr id="35" name="AutoShape 2"/>
          <p:cNvSpPr>
            <a:spLocks noChangeArrowheads="1"/>
          </p:cNvSpPr>
          <p:nvPr/>
        </p:nvSpPr>
        <p:spPr bwMode="auto">
          <a:xfrm>
            <a:off x="6372225" y="188913"/>
            <a:ext cx="2447925" cy="1081087"/>
          </a:xfrm>
          <a:prstGeom prst="cloudCallout">
            <a:avLst>
              <a:gd name="adj1" fmla="val 18157"/>
              <a:gd name="adj2" fmla="val 28412"/>
            </a:avLst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6" name="AutoShape 3"/>
          <p:cNvSpPr>
            <a:spLocks noChangeArrowheads="1"/>
          </p:cNvSpPr>
          <p:nvPr/>
        </p:nvSpPr>
        <p:spPr bwMode="auto">
          <a:xfrm>
            <a:off x="3924300" y="1268413"/>
            <a:ext cx="1873250" cy="936625"/>
          </a:xfrm>
          <a:prstGeom prst="cloudCallout">
            <a:avLst>
              <a:gd name="adj1" fmla="val 25509"/>
              <a:gd name="adj2" fmla="val 34574"/>
            </a:avLst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7" name="AutoShape 4"/>
          <p:cNvSpPr>
            <a:spLocks noChangeArrowheads="1"/>
          </p:cNvSpPr>
          <p:nvPr/>
        </p:nvSpPr>
        <p:spPr bwMode="auto">
          <a:xfrm>
            <a:off x="539750" y="476250"/>
            <a:ext cx="2447925" cy="1081088"/>
          </a:xfrm>
          <a:prstGeom prst="cloudCallout">
            <a:avLst>
              <a:gd name="adj1" fmla="val 18157"/>
              <a:gd name="adj2" fmla="val 28412"/>
            </a:avLst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pic>
        <p:nvPicPr>
          <p:cNvPr id="38" name="Picture 5" descr="j03985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2636838"/>
            <a:ext cx="2016125" cy="2635250"/>
          </a:xfrm>
          <a:prstGeom prst="rect">
            <a:avLst/>
          </a:prstGeom>
          <a:noFill/>
        </p:spPr>
      </p:pic>
      <p:pic>
        <p:nvPicPr>
          <p:cNvPr id="39" name="Picture 7" descr="2137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222" r="46965"/>
          <a:stretch>
            <a:fillRect/>
          </a:stretch>
        </p:blipFill>
        <p:spPr bwMode="auto">
          <a:xfrm>
            <a:off x="250825" y="4652963"/>
            <a:ext cx="1692275" cy="1993900"/>
          </a:xfrm>
          <a:prstGeom prst="rect">
            <a:avLst/>
          </a:prstGeom>
          <a:noFill/>
        </p:spPr>
      </p:pic>
      <p:pic>
        <p:nvPicPr>
          <p:cNvPr id="40" name="Picture 8" descr="2137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965" t="30222"/>
          <a:stretch>
            <a:fillRect/>
          </a:stretch>
        </p:blipFill>
        <p:spPr bwMode="auto">
          <a:xfrm>
            <a:off x="3708400" y="4076700"/>
            <a:ext cx="1727200" cy="1993900"/>
          </a:xfrm>
          <a:prstGeom prst="rect">
            <a:avLst/>
          </a:prstGeom>
          <a:noFill/>
        </p:spPr>
      </p:pic>
      <p:pic>
        <p:nvPicPr>
          <p:cNvPr id="41" name="Picture 9" descr="2137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0222" r="46965"/>
          <a:stretch>
            <a:fillRect/>
          </a:stretch>
        </p:blipFill>
        <p:spPr bwMode="auto">
          <a:xfrm>
            <a:off x="3059113" y="3933825"/>
            <a:ext cx="1692275" cy="1993900"/>
          </a:xfrm>
          <a:prstGeom prst="rect">
            <a:avLst/>
          </a:prstGeom>
          <a:noFill/>
        </p:spPr>
      </p:pic>
      <p:pic>
        <p:nvPicPr>
          <p:cNvPr id="42" name="Picture 10" descr="2137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965" t="30222"/>
          <a:stretch>
            <a:fillRect/>
          </a:stretch>
        </p:blipFill>
        <p:spPr bwMode="auto">
          <a:xfrm>
            <a:off x="5364163" y="4005263"/>
            <a:ext cx="1655762" cy="1993900"/>
          </a:xfrm>
          <a:prstGeom prst="rect">
            <a:avLst/>
          </a:prstGeom>
          <a:noFill/>
        </p:spPr>
      </p:pic>
      <p:pic>
        <p:nvPicPr>
          <p:cNvPr id="43" name="Picture 11" descr="2137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5278" r="68335"/>
          <a:stretch>
            <a:fillRect/>
          </a:stretch>
        </p:blipFill>
        <p:spPr bwMode="auto">
          <a:xfrm>
            <a:off x="3419475" y="4149725"/>
            <a:ext cx="865188" cy="1849438"/>
          </a:xfrm>
          <a:prstGeom prst="rect">
            <a:avLst/>
          </a:prstGeom>
          <a:noFill/>
        </p:spPr>
      </p:pic>
      <p:pic>
        <p:nvPicPr>
          <p:cNvPr id="44" name="Picture 12" descr="Bee06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275" y="4149725"/>
            <a:ext cx="649288" cy="560388"/>
          </a:xfrm>
          <a:prstGeom prst="rect">
            <a:avLst/>
          </a:prstGeom>
          <a:noFill/>
        </p:spPr>
      </p:pic>
      <p:pic>
        <p:nvPicPr>
          <p:cNvPr id="45" name="Picture 13" descr="Bee06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77243">
            <a:off x="3203575" y="2708275"/>
            <a:ext cx="647700" cy="560388"/>
          </a:xfrm>
          <a:prstGeom prst="rect">
            <a:avLst/>
          </a:prstGeom>
          <a:noFill/>
        </p:spPr>
      </p:pic>
      <p:pic>
        <p:nvPicPr>
          <p:cNvPr id="46" name="Picture 14" descr="87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738" y="5013325"/>
            <a:ext cx="649287" cy="576263"/>
          </a:xfrm>
          <a:prstGeom prst="rect">
            <a:avLst/>
          </a:prstGeom>
          <a:noFill/>
        </p:spPr>
      </p:pic>
      <p:pic>
        <p:nvPicPr>
          <p:cNvPr id="47" name="Picture 15" descr="Bee06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982442" flipH="1">
            <a:off x="5867400" y="2924175"/>
            <a:ext cx="647700" cy="560388"/>
          </a:xfrm>
          <a:prstGeom prst="rect">
            <a:avLst/>
          </a:prstGeom>
          <a:noFill/>
        </p:spPr>
      </p:pic>
      <p:pic>
        <p:nvPicPr>
          <p:cNvPr id="48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01 - винни пух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49 -0.00023 L 0.72656 -0.00023 L 0.72656 -0.41828 L 0.04149 -0.41828 L 0.04149 -0.00023 Z " pathEditMode="relative" rAng="0" ptsTypes="FFFFF">
                                      <p:cBhvr>
                                        <p:cTn id="8" dur="3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" y="-2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00"/>
                            </p:stCondLst>
                            <p:childTnLst>
                              <p:par>
                                <p:cTn id="38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0"/>
                            </p:stCondLst>
                            <p:childTnLst>
                              <p:par>
                                <p:cTn id="42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0"/>
                            </p:stCondLst>
                            <p:childTnLst>
                              <p:par>
                                <p:cTn id="4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500"/>
                            </p:stCondLst>
                            <p:childTnLst>
                              <p:par>
                                <p:cTn id="6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16927 0.07361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500"/>
                            </p:stCondLst>
                            <p:childTnLst>
                              <p:par>
                                <p:cTn id="6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500"/>
                            </p:stCondLst>
                            <p:childTnLst>
                              <p:par>
                                <p:cTn id="7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4500"/>
                            </p:stCondLst>
                            <p:childTnLst>
                              <p:par>
                                <p:cTn id="7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7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C -0.02865 0.12708 0.02552 0.26157 0.12135 0.30046 C 0.21736 0.33958 0.31875 0.26875 0.34809 0.14097 C 0.37708 0.01458 0.32257 -0.12107 0.22708 -0.15995 C 0.13125 -0.19908 0.02916 -0.12708 1.94444E-6 1.11111E-6 Z " pathEditMode="relative" rAng="-4378185" ptsTypes="fffff">
                                      <p:cBhvr>
                                        <p:cTn id="81" dur="2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5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3500"/>
                            </p:stCondLst>
                            <p:childTnLst>
                              <p:par>
                                <p:cTn id="8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6500"/>
                            </p:stCondLst>
                            <p:childTnLst>
                              <p:par>
                                <p:cTn id="93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1500"/>
                            </p:stCondLst>
                            <p:childTnLst>
                              <p:par>
                                <p:cTn id="9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3500"/>
                            </p:stCondLst>
                            <p:childTnLst>
                              <p:par>
                                <p:cTn id="10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0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810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5879" y="3810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like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8939" y="38100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do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381000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cheese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2400" y="372070"/>
            <a:ext cx="49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8777" y="4321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30977" y="4321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54577" y="4321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587514"/>
            <a:ext cx="5693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1.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12954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like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5879" y="129540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do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1000" y="1295400"/>
            <a:ext cx="1377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ham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1788" y="12954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5200" y="1286470"/>
            <a:ext cx="49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45734" y="13465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0734" y="13465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54577" y="13465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1501914"/>
            <a:ext cx="5693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0600" y="220980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do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0" y="2209800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sweets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95800" y="22098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like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1788" y="22098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5200" y="2200870"/>
            <a:ext cx="49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98134" y="22609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74134" y="22609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05000" y="22609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4800" y="2416314"/>
            <a:ext cx="5693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3.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0600" y="3285530"/>
            <a:ext cx="14542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milk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9037" y="328553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do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95800" y="328553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like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1788" y="328553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15200" y="3276600"/>
            <a:ext cx="49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98134" y="333666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38600" y="333666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97734" y="333666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4800" y="3492044"/>
            <a:ext cx="5693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4.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90600" y="4343400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do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34188" y="43434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like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183812" y="4343400"/>
            <a:ext cx="153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juice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91788" y="4343400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you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15200" y="4334470"/>
            <a:ext cx="49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98134" y="43945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57600" y="43945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05000" y="4394537"/>
            <a:ext cx="3978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04800" y="4549914"/>
            <a:ext cx="5693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5.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54487E-6 L -0.36667 1.54487E-6 " pathEditMode="relative" ptsTypes="AA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1.54487E-6 L 0.16667 1.54487E-6 " pathEditMode="relative" ptsTypes="AA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54487E-6 L 0.15833 1.54487E-6 " pathEditMode="relative" ptsTypes="AA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8334 0 " pathEditMode="relative" ptsTypes="AA">
                                      <p:cBhvr>
                                        <p:cTn id="9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3 -5.55112E-17 L -0.39896 -0.00069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5833 0 " pathEditMode="relative" ptsTypes="AA">
                                      <p:cBhvr>
                                        <p:cTn id="10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167 0 " pathEditMode="relative" ptsTypes="AA">
                                      <p:cBhvr>
                                        <p:cTn id="10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22222E-6 L -0.41909 -0.00139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-1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1666 0 " pathEditMode="relative" ptsTypes="AA">
                                      <p:cBhvr>
                                        <p:cTn id="1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167 0 " pathEditMode="relative" ptsTypes="AA">
                                      <p:cBhvr>
                                        <p:cTn id="15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67 -4.44444E-6 L 0.48785 0.00186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" y="1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4 3.7037E-6 L -0.23073 3.7037E-6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67 0 " pathEditMode="relative" ptsTypes="AA">
                                      <p:cBhvr>
                                        <p:cTn id="20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 0 " pathEditMode="relative" ptsTypes="AA">
                                      <p:cBhvr>
                                        <p:cTn id="20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 0 " pathEditMode="relative" ptsTypes="AA">
                                      <p:cBhvr>
                                        <p:cTn id="2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833 0 " pathEditMode="relative" ptsTypes="AA">
                                      <p:cBhvr>
                                        <p:cTn id="25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16701 -0.0006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8" grpId="0"/>
      <p:bldP spid="9" grpId="1"/>
      <p:bldP spid="10" grpId="1"/>
      <p:bldP spid="11" grpId="1"/>
      <p:bldP spid="12" grpId="0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8" grpId="0"/>
      <p:bldP spid="18" grpId="1"/>
      <p:bldP spid="19" grpId="0"/>
      <p:bldP spid="19" grpId="1"/>
      <p:bldP spid="20" grpId="0"/>
      <p:bldP spid="20" grpId="1"/>
      <p:bldP spid="21" grpId="0"/>
      <p:bldP spid="22" grpId="0"/>
      <p:bldP spid="23" grpId="0"/>
      <p:bldP spid="23" grpId="1"/>
      <p:bldP spid="24" grpId="0"/>
      <p:bldP spid="24" grpId="1"/>
      <p:bldP spid="25" grpId="0"/>
      <p:bldP spid="25" grpId="1"/>
      <p:bldP spid="26" grpId="0"/>
      <p:bldP spid="27" grpId="0"/>
      <p:bldP spid="27" grpId="1"/>
      <p:bldP spid="28" grpId="0"/>
      <p:bldP spid="28" grpId="1"/>
      <p:bldP spid="29" grpId="0"/>
      <p:bldP spid="29" grpId="1"/>
      <p:bldP spid="30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6" grpId="0"/>
      <p:bldP spid="36" grpId="1"/>
      <p:bldP spid="37" grpId="0"/>
      <p:bldP spid="37" grpId="1"/>
      <p:bldP spid="38" grpId="0"/>
      <p:bldP spid="38" grpId="1"/>
      <p:bldP spid="39" grpId="0"/>
      <p:bldP spid="49" grpId="0"/>
      <p:bldP spid="50" grpId="0"/>
      <p:bldP spid="50" grpId="1"/>
      <p:bldP spid="51" grpId="0"/>
      <p:bldP spid="51" grpId="1"/>
      <p:bldP spid="52" grpId="0"/>
      <p:bldP spid="52" grpId="1"/>
      <p:bldP spid="53" grpId="0"/>
      <p:bldP spid="54" grpId="0"/>
      <p:bldP spid="54" grpId="1"/>
      <p:bldP spid="55" grpId="0"/>
      <p:bldP spid="55" grpId="1"/>
      <p:bldP spid="56" grpId="0"/>
      <p:bldP spid="56" grpId="1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86000" y="533400"/>
          <a:ext cx="4800600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75"/>
                <a:gridCol w="600075"/>
                <a:gridCol w="600075"/>
                <a:gridCol w="600075"/>
                <a:gridCol w="600075"/>
                <a:gridCol w="600075"/>
                <a:gridCol w="600075"/>
                <a:gridCol w="600075"/>
              </a:tblGrid>
              <a:tr h="508000"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/>
                      <a:endParaRPr lang="ru-RU" sz="27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/>
                      <a:endParaRPr lang="ru-RU" sz="27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7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63550" y="59049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95600" y="16002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91000" y="21336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62200" y="25908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62200" y="44196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10200" y="43434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62200" y="56388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10200" y="5562600"/>
            <a:ext cx="4462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4.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8" descr="C:\Users\Ilya\Desktop\слайды\1286903357_chee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886200"/>
            <a:ext cx="1266356" cy="1287462"/>
          </a:xfrm>
          <a:prstGeom prst="rect">
            <a:avLst/>
          </a:prstGeom>
          <a:noFill/>
        </p:spPr>
      </p:pic>
      <p:pic>
        <p:nvPicPr>
          <p:cNvPr id="15" name="Picture 11" descr="C:\Users\Ilya\Desktop\слайды\FQdAeS7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962400"/>
            <a:ext cx="1625600" cy="1219200"/>
          </a:xfrm>
          <a:prstGeom prst="rect">
            <a:avLst/>
          </a:prstGeom>
          <a:noFill/>
        </p:spPr>
      </p:pic>
      <p:pic>
        <p:nvPicPr>
          <p:cNvPr id="16" name="Picture 10" descr="C:\Users\Ilya\Desktop\слайды\124922845114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5105400"/>
            <a:ext cx="1537903" cy="1245177"/>
          </a:xfrm>
          <a:prstGeom prst="rect">
            <a:avLst/>
          </a:prstGeom>
          <a:noFill/>
        </p:spPr>
      </p:pic>
      <p:pic>
        <p:nvPicPr>
          <p:cNvPr id="17" name="Picture 9" descr="C:\Users\Ilya\Desktop\слайды\120131111936-120902211454-p-464-302-maslo-slivochno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5257800"/>
            <a:ext cx="1756133" cy="114300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362200" y="54358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82750" y="54358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92350" y="5334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01950" y="5334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11550" y="5334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21150" y="5334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81400" y="15240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01950" y="153418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11550" y="15240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421150" y="15240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30750" y="153418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800600" y="206758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421150" y="20574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19800" y="20574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971800" y="25146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592350" y="25146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U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201950" y="25146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811550" y="25146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421150" y="25146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030750" y="25146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800600" y="100078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W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800600" y="304800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564150" y="2067580"/>
            <a:ext cx="4462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500"/>
                            </p:stCondLst>
                            <p:childTnLst>
                              <p:par>
                                <p:cTn id="15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3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4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9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0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2" grpId="1"/>
      <p:bldP spid="23" grpId="0"/>
      <p:bldP spid="24" grpId="0"/>
      <p:bldP spid="25" grpId="0"/>
      <p:bldP spid="26" grpId="0"/>
      <p:bldP spid="26" grpId="1"/>
      <p:bldP spid="27" grpId="0"/>
      <p:bldP spid="28" grpId="0"/>
      <p:bldP spid="35" grpId="0"/>
      <p:bldP spid="35" grpId="1"/>
      <p:bldP spid="36" grpId="0"/>
      <p:bldP spid="37" grpId="0"/>
      <p:bldP spid="38" grpId="0"/>
      <p:bldP spid="39" grpId="0"/>
      <p:bldP spid="40" grpId="0"/>
      <p:bldP spid="41" grpId="0"/>
      <p:bldP spid="41" grpId="1"/>
      <p:bldP spid="42" grpId="0"/>
      <p:bldP spid="43" grpId="0"/>
      <p:bldP spid="44" grpId="0"/>
      <p:bldP spid="44" grpId="1"/>
      <p:bldP spid="45" grpId="0"/>
      <p:bldP spid="45" grpId="1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Линеечка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знаний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11188" y="3068639"/>
            <a:ext cx="8304212" cy="555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971550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69227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2411413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3132138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385127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4572000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529272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6011863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6732588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7451725" y="29241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827088" y="3284539"/>
            <a:ext cx="80121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1     </a:t>
            </a:r>
            <a:r>
              <a:rPr lang="ru-RU" sz="2400" b="1" dirty="0" smtClean="0"/>
              <a:t>2       </a:t>
            </a:r>
            <a:r>
              <a:rPr lang="ru-RU" sz="2400" b="1" dirty="0"/>
              <a:t>3      4       5      6       7       8      9    </a:t>
            </a:r>
            <a:r>
              <a:rPr lang="ru-RU" sz="2400" b="1" dirty="0" smtClean="0"/>
              <a:t>10</a:t>
            </a:r>
            <a:endParaRPr lang="ru-RU" sz="2400" b="1" dirty="0"/>
          </a:p>
        </p:txBody>
      </p:sp>
      <p:pic>
        <p:nvPicPr>
          <p:cNvPr id="17" name="Picture 30" descr="i?id=408311289-6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4941888"/>
            <a:ext cx="1543050" cy="1428750"/>
          </a:xfrm>
          <a:prstGeom prst="rect">
            <a:avLst/>
          </a:prstGeom>
          <a:noFill/>
        </p:spPr>
      </p:pic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8153400" y="29718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7604125" y="30765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7315200" y="1905001"/>
            <a:ext cx="1676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FF0000"/>
                </a:solidFill>
              </a:rPr>
              <a:t>Молодец!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299</TotalTime>
  <Words>197</Words>
  <Application>Microsoft Office PowerPoint</Application>
  <PresentationFormat>Экран (4:3)</PresentationFormat>
  <Paragraphs>135</Paragraphs>
  <Slides>14</Slides>
  <Notes>0</Notes>
  <HiddenSlides>0</HiddenSlides>
  <MMClips>11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Слайд 1</vt:lpstr>
      <vt:lpstr>Слайд 2</vt:lpstr>
      <vt:lpstr>Линеечка знаний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Линеечка знаний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Ilya</dc:creator>
  <cp:lastModifiedBy>user</cp:lastModifiedBy>
  <cp:revision>33</cp:revision>
  <dcterms:created xsi:type="dcterms:W3CDTF">2012-11-21T19:07:37Z</dcterms:created>
  <dcterms:modified xsi:type="dcterms:W3CDTF">2015-11-06T11:24:55Z</dcterms:modified>
</cp:coreProperties>
</file>