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59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26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E1A3C-3DE5-4D3A-BE36-1B402FA5945A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C6A21-FF1F-4027-9B95-E32B0ECCD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4C2DC-A887-43C3-8ADA-2DD4E8090EF4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87343-1F8A-4321-BD02-09A0B898D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79C21-29FF-417B-9A93-70C219EFD6B3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B9774-3181-4CDB-972F-A10349DAA0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5C5AC-F7CC-4F81-925F-9B21BA1DA966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1BD9D-162A-4D85-949A-FF89B17CA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08C2-2851-4612-AEB4-2427444590CA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FAA57-14B9-4BD7-A385-346EBB2D0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175E1-2AB0-4B22-A2C7-C82F2EA6EDEE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6A23D-C386-4E7E-9C78-F459D76A9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30B3D-37CB-49F5-A031-56ECEA62B9DF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F9C2D-4A41-4E1F-A6A3-35FC9B82A5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C15C2-B305-4F93-BDD5-0AB81F6C607F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5677E-B1A1-4BEC-9515-8D91F3C94E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08109-C3A8-4102-9112-0F9DEF75873A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F21E8-D5AB-4348-994F-8D12E1A19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84404-692D-4127-BC3E-27C112735F5B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B2368-DFFB-45FD-A5E8-40D355CE07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9DD48-2339-41E7-B3C8-879E4BD76D5E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DC182-9969-45B7-91D1-C978E261EA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37AD3-8DBE-4CD3-ACD7-1445ABF798C1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32252-1C65-453D-B4E0-6A697CC5C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9727AF-49A1-49E8-B191-A038C2E14F47}" type="datetimeFigureOut">
              <a:rPr lang="ru-RU"/>
              <a:pPr>
                <a:defRPr/>
              </a:pPr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273AA4-6C7B-478E-84EC-CC5D819DB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476250"/>
            <a:ext cx="8229600" cy="1296988"/>
          </a:xfrm>
        </p:spPr>
        <p:txBody>
          <a:bodyPr/>
          <a:lstStyle/>
          <a:p>
            <a:r>
              <a:rPr lang="ru-RU" sz="2400" b="1" smtClean="0">
                <a:latin typeface="Comic Sans MS" pitchFamily="66" charset="0"/>
              </a:rPr>
              <a:t>«Счетные палочки как средство интеллектуального развития дошкольника»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1916113"/>
            <a:ext cx="4522787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>
          <a:xfrm>
            <a:off x="2484438" y="260350"/>
            <a:ext cx="6202362" cy="6121400"/>
          </a:xfrm>
        </p:spPr>
        <p:txBody>
          <a:bodyPr/>
          <a:lstStyle/>
          <a:p>
            <a:pPr algn="l"/>
            <a:r>
              <a:rPr lang="ru-RU" sz="1600" b="1" smtClean="0">
                <a:latin typeface="Comic Sans MS" pitchFamily="66" charset="0"/>
              </a:rPr>
              <a:t>     Качественные интересные развивающие игрушки стоят недешево. И чаще такие игрушки всего выполняют какую-то одну функцию — развивают логическое мышление или мелкую моторику, творческое или сенсорное восприятие. Но как хотелось бы купить интересную, увлекательную и недорогую игру, которая могла бы надолго заинтересовать ребенка, была бы многофункциональна.</a:t>
            </a:r>
            <a:br>
              <a:rPr lang="ru-RU" sz="1600" b="1" smtClean="0">
                <a:latin typeface="Comic Sans MS" pitchFamily="66" charset="0"/>
              </a:rPr>
            </a:br>
            <a:r>
              <a:rPr lang="ru-RU" sz="1600" b="1" smtClean="0">
                <a:latin typeface="Comic Sans MS" pitchFamily="66" charset="0"/>
              </a:rPr>
              <a:t>       Есть игры и игрушки, в задачу которых входит исключительно развитие интеллектуальных способностей — математических представлений, логического мышления, речи. Именно их чаще всего относят к категории развивающих.</a:t>
            </a:r>
            <a:br>
              <a:rPr lang="ru-RU" sz="1600" b="1" smtClean="0">
                <a:latin typeface="Comic Sans MS" pitchFamily="66" charset="0"/>
              </a:rPr>
            </a:br>
            <a:r>
              <a:rPr lang="ru-RU" sz="1600" b="1" smtClean="0">
                <a:latin typeface="Comic Sans MS" pitchFamily="66" charset="0"/>
              </a:rPr>
              <a:t>Наша универсальная игрушка должна развивать интеллектуальные и творческие способности, быть многофункциональной, то есть такой, чтобы с ней можно было играть по-разному, использовать в творческих занятиях, сюжетно-ролевых играх. Потому что именно такая игрушка и развивает ребенка по-настоящему.</a:t>
            </a:r>
            <a:br>
              <a:rPr lang="ru-RU" sz="1600" b="1" smtClean="0">
                <a:latin typeface="Comic Sans MS" pitchFamily="66" charset="0"/>
              </a:rPr>
            </a:br>
            <a:r>
              <a:rPr lang="ru-RU" sz="1600" b="1" smtClean="0">
                <a:latin typeface="Comic Sans MS" pitchFamily="66" charset="0"/>
              </a:rPr>
              <a:t>И такая игрушка есть! Правда многие мамы и не задумываются о её приобретении, так как "официально" она предназначена вовсе не для игр, а для школьных занятий и лежит на полке рядом с канцтоварами. Это всем нам знакомые обыкновенные счетные палочки.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981075"/>
            <a:ext cx="223361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>
          <a:xfrm>
            <a:off x="684213" y="188913"/>
            <a:ext cx="7929562" cy="4248150"/>
          </a:xfrm>
        </p:spPr>
        <p:txBody>
          <a:bodyPr/>
          <a:lstStyle/>
          <a:p>
            <a:pPr algn="l"/>
            <a:r>
              <a:rPr lang="ru-RU" sz="1600" b="1" smtClean="0">
                <a:latin typeface="Comic Sans MS" pitchFamily="66" charset="0"/>
              </a:rPr>
              <a:t>     Практически каждый из нас с детства помнит такой элемент, как счетные палочки. Это были разноцветные пластмассовые или же деревянные пластинки, которые окрашивались в различные цвета. С помощью такого нехитрого изобретения большинство из детей научились считать, различать цвета, создавать композиции. </a:t>
            </a:r>
            <a:br>
              <a:rPr lang="ru-RU" sz="1600" b="1" smtClean="0">
                <a:latin typeface="Comic Sans MS" pitchFamily="66" charset="0"/>
              </a:rPr>
            </a:br>
            <a:r>
              <a:rPr lang="ru-RU" sz="1600" b="1" smtClean="0">
                <a:latin typeface="Comic Sans MS" pitchFamily="66" charset="0"/>
              </a:rPr>
              <a:t>      Каким же образом такая простая и почти примитивная игра, как  счетные палочки могут помочь ребенку развивать абстрактное мышление, формировать базовые дошкольные знания и становиться с каждым днем умнее и изобретательнее?</a:t>
            </a:r>
            <a:br>
              <a:rPr lang="ru-RU" sz="1600" b="1" smtClean="0">
                <a:latin typeface="Comic Sans MS" pitchFamily="66" charset="0"/>
              </a:rPr>
            </a:br>
            <a:r>
              <a:rPr lang="ru-RU" sz="1600" b="1" smtClean="0">
                <a:latin typeface="Comic Sans MS" pitchFamily="66" charset="0"/>
              </a:rPr>
              <a:t>     Для того чтобы современного ребенка, который буквально утопает в разнообразии различных игрушек, могли заинтересовать столь простые предметы, как разноцветные тоненькие пластинки, стоит немного схитрить. Первое, что нужно сделать знакомя со счетными палочками, сказать что они «волшебные». И на примере показать, что считать, рисовать, изображать различные фигуры могут именно они.</a:t>
            </a:r>
            <a:endParaRPr lang="ru-RU" sz="4000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652963"/>
            <a:ext cx="2881313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4437063"/>
            <a:ext cx="2881312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algn="l"/>
            <a:r>
              <a:rPr lang="ru-RU" sz="1600" b="1" smtClean="0">
                <a:latin typeface="Comic Sans MS" pitchFamily="66" charset="0"/>
              </a:rPr>
              <a:t>     </a:t>
            </a:r>
          </a:p>
        </p:txBody>
      </p:sp>
      <p:sp>
        <p:nvSpPr>
          <p:cNvPr id="20484" name="Rectangle 4"/>
          <p:cNvSpPr>
            <a:spLocks noGrp="1"/>
          </p:cNvSpPr>
          <p:nvPr>
            <p:ph type="subTitle" idx="1"/>
          </p:nvPr>
        </p:nvSpPr>
        <p:spPr>
          <a:xfrm>
            <a:off x="3492500" y="476250"/>
            <a:ext cx="5400675" cy="3240088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ru-RU" sz="1600" b="1" smtClean="0">
                <a:solidFill>
                  <a:schemeClr val="tx1"/>
                </a:solidFill>
                <a:latin typeface="Comic Sans MS" pitchFamily="66" charset="0"/>
              </a:rPr>
              <a:t>     Задачи на смекалку, головоломки, занимательные игры вызывают у ребят большой интерес. Дети могут, не отвлекаясь, подолгу упражняться в преобразовании фигур, перекладывая палочки по заданному образцу, по собственному замыслу. В таких занятиях формируются важные качества личности ребенка: самостоятельность, наблюдательность, находчивость, сообразительность, вырабатывается усидчивость, развиваются конструктивные умения. Игры со счётными палочками называют задачами на смекалку геометрического характера, так как в ходе, решения, как правило, идёт преобразование одних фигур в другие, а не только изменение их количества.. 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76250"/>
            <a:ext cx="2592388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5513" y="4797425"/>
            <a:ext cx="324008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1863" y="4724400"/>
            <a:ext cx="29178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6463" y="3500438"/>
            <a:ext cx="418623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sz="1600" b="1" smtClean="0">
                <a:latin typeface="Comic Sans MS" pitchFamily="66" charset="0"/>
              </a:rPr>
              <a:t>     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subTitle" idx="1"/>
          </p:nvPr>
        </p:nvSpPr>
        <p:spPr>
          <a:xfrm>
            <a:off x="250825" y="3860800"/>
            <a:ext cx="6408738" cy="252095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ru-RU" sz="1600" b="1" smtClean="0">
                <a:solidFill>
                  <a:schemeClr val="tx1"/>
                </a:solidFill>
                <a:latin typeface="Comic Sans MS" pitchFamily="66" charset="0"/>
              </a:rPr>
              <a:t>     В дошкольном возрасте используются самые простые головоломки. Необходимо иметь наборы обычных счётных палочек, чтобы составить и них наглядные задачи - головоломки. В ходе решения каждой новой задачи ребёнок включается в активную умственную деятельность, стремясь достичь конечной цели – видоизменить или построить пространственную фигуру. Это является хорошим средством воспитания у детей дошкольного возраста интереса к математике, к логике и доказательности суждений, желания проявлять умственное напряжение, сосредотачивать внимание на проблеме.</a:t>
            </a:r>
          </a:p>
        </p:txBody>
      </p:sp>
      <p:pic>
        <p:nvPicPr>
          <p:cNvPr id="23557" name="Picture 5" descr="Фото-30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476250"/>
            <a:ext cx="3549650" cy="2736850"/>
          </a:xfrm>
          <a:prstGeom prst="rect">
            <a:avLst/>
          </a:prstGeom>
          <a:noFill/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3241675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484313"/>
            <a:ext cx="1944688" cy="221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1196975"/>
            <a:ext cx="19812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60350"/>
            <a:ext cx="5483225" cy="2663825"/>
          </a:xfrm>
        </p:spPr>
        <p:txBody>
          <a:bodyPr/>
          <a:lstStyle/>
          <a:p>
            <a:pPr algn="l"/>
            <a:r>
              <a:rPr lang="ru-RU" sz="1600" b="1" smtClean="0">
                <a:latin typeface="Comic Sans MS" pitchFamily="66" charset="0"/>
              </a:rPr>
              <a:t>     Система игр и упражнений с палочками является одним из эффективных средств в системе работы по развитию речи и обучению грамоте. Включение в эту работу упражнений по выкладыванию букв формирует знание зрительных образов букв и умение соотносить звук с буквой, что важно для последующего обучения чтению. Кроме того, упражнения с палочками способствуют выработке гибкости и точности движений рук, развитию глазомера.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141663"/>
            <a:ext cx="2592388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4292600"/>
            <a:ext cx="2663825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2420938"/>
            <a:ext cx="2592387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188913"/>
            <a:ext cx="2592387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algn="l"/>
            <a:r>
              <a:rPr lang="ru-RU" sz="1600" b="1" smtClean="0">
                <a:latin typeface="Comic Sans MS" pitchFamily="66" charset="0"/>
              </a:rPr>
              <a:t>     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subTitle" idx="4294967295"/>
          </p:nvPr>
        </p:nvSpPr>
        <p:spPr>
          <a:xfrm>
            <a:off x="539750" y="476250"/>
            <a:ext cx="7993063" cy="3673475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sz="900" b="1" smtClean="0">
                <a:latin typeface="Comic Sans MS" pitchFamily="66" charset="0"/>
              </a:rPr>
              <a:t>     </a:t>
            </a:r>
            <a:r>
              <a:rPr lang="ru-RU" sz="1800" b="1" smtClean="0">
                <a:latin typeface="Comic Sans MS" pitchFamily="66" charset="0"/>
              </a:rPr>
              <a:t>В ходе решения задач на смекалку, головоломок дети учатся планировать свои действия, обдумывать их, искать ответ, догадываться о результате, проявляя при этом творчество. Такая работа активизирует мыслительную деятельность ребенка, развивает у него качества, необходимые для профессионального мастерства, в какой бы сфере он потом не трудился.</a:t>
            </a:r>
          </a:p>
          <a:p>
            <a:pPr marL="0" indent="0">
              <a:lnSpc>
                <a:spcPct val="80000"/>
              </a:lnSpc>
              <a:buFont typeface="Arial" charset="0"/>
              <a:buNone/>
            </a:pPr>
            <a:r>
              <a:rPr lang="ru-RU" sz="1800" b="1" smtClean="0">
                <a:latin typeface="Comic Sans MS" pitchFamily="66" charset="0"/>
              </a:rPr>
              <a:t>Составление фигур из палочек начинается с простого изображения. В процессе выполнения задания необходимо объяснять ребенку, как называется та или иная фигура, как сложить домик или солнце. Показ образцов изображений сопровождается стихами, изображениями реальных предметов (для младшей и средней групп), загадками, потешками. Это необходимо, для того чтобы у ребенка возникал не только зрительный, но и слуховой образ, а также для поддержания интереса к данному виду деятельности.</a:t>
            </a:r>
          </a:p>
        </p:txBody>
      </p:sp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4149725"/>
            <a:ext cx="28797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4149725"/>
            <a:ext cx="28797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600" b="1" smtClean="0">
                <a:latin typeface="Comic Sans MS" pitchFamily="66" charset="0"/>
              </a:rPr>
              <a:t>     </a:t>
            </a:r>
          </a:p>
        </p:txBody>
      </p:sp>
      <p:sp>
        <p:nvSpPr>
          <p:cNvPr id="27657" name="Rectangle 9"/>
          <p:cNvSpPr>
            <a:spLocks noGrp="1"/>
          </p:cNvSpPr>
          <p:nvPr>
            <p:ph type="body" sz="half" idx="1"/>
          </p:nvPr>
        </p:nvSpPr>
        <p:spPr>
          <a:xfrm>
            <a:off x="539750" y="476250"/>
            <a:ext cx="8353425" cy="1944688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sz="1600" b="1" smtClean="0">
                <a:latin typeface="Comic Sans MS" pitchFamily="66" charset="0"/>
              </a:rPr>
              <a:t>         Нужно помнить, что игра со счётными палочками – это не только увлекательное занятие, которое способствует развитию мышления, пространственной ориентировки, но и возможность доставить детям удовольствие, вызвать у них положительные эмоции!</a:t>
            </a:r>
          </a:p>
        </p:txBody>
      </p:sp>
      <p:pic>
        <p:nvPicPr>
          <p:cNvPr id="27660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84313"/>
            <a:ext cx="2881313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9838" y="1484313"/>
            <a:ext cx="2952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608</Words>
  <PresentationFormat>Экран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Comic Sans MS</vt:lpstr>
      <vt:lpstr>Тема Office</vt:lpstr>
      <vt:lpstr>«Счетные палочки как средство интеллектуального развития дошкольника»</vt:lpstr>
      <vt:lpstr>     Качественные интересные развивающие игрушки стоят недешево. И чаще такие игрушки всего выполняют какую-то одну функцию — развивают логическое мышление или мелкую моторику, творческое или сенсорное восприятие. Но как хотелось бы купить интересную, увлекательную и недорогую игру, которая могла бы надолго заинтересовать ребенка, была бы многофункциональна.        Есть игры и игрушки, в задачу которых входит исключительно развитие интеллектуальных способностей — математических представлений, логического мышления, речи. Именно их чаще всего относят к категории развивающих. Наша универсальная игрушка должна развивать интеллектуальные и творческие способности, быть многофункциональной, то есть такой, чтобы с ней можно было играть по-разному, использовать в творческих занятиях, сюжетно-ролевых играх. Потому что именно такая игрушка и развивает ребенка по-настоящему. И такая игрушка есть! Правда многие мамы и не задумываются о её приобретении, так как "официально" она предназначена вовсе не для игр, а для школьных занятий и лежит на полке рядом с канцтоварами. Это всем нам знакомые обыкновенные счетные палочки.</vt:lpstr>
      <vt:lpstr>     Практически каждый из нас с детства помнит такой элемент, как счетные палочки. Это были разноцветные пластмассовые или же деревянные пластинки, которые окрашивались в различные цвета. С помощью такого нехитрого изобретения большинство из детей научились считать, различать цвета, создавать композиции.        Каким же образом такая простая и почти примитивная игра, как  счетные палочки могут помочь ребенку развивать абстрактное мышление, формировать базовые дошкольные знания и становиться с каждым днем умнее и изобретательнее?      Для того чтобы современного ребенка, который буквально утопает в разнообразии различных игрушек, могли заинтересовать столь простые предметы, как разноцветные тоненькие пластинки, стоит немного схитрить. Первое, что нужно сделать знакомя со счетными палочками, сказать что они «волшебные». И на примере показать, что считать, рисовать, изображать различные фигуры могут именно они.</vt:lpstr>
      <vt:lpstr>     </vt:lpstr>
      <vt:lpstr>     </vt:lpstr>
      <vt:lpstr>     Система игр и упражнений с палочками является одним из эффективных средств в системе работы по развитию речи и обучению грамоте. Включение в эту работу упражнений по выкладыванию букв формирует знание зрительных образов букв и умение соотносить звук с буквой, что важно для последующего обучения чтению. Кроме того, упражнения с палочками способствуют выработке гибкости и точности движений рук, развитию глазомера.</vt:lpstr>
      <vt:lpstr>     </vt:lpstr>
      <vt:lpstr>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User</dc:creator>
  <cp:lastModifiedBy>home</cp:lastModifiedBy>
  <cp:revision>3</cp:revision>
  <dcterms:created xsi:type="dcterms:W3CDTF">2014-12-29T18:25:38Z</dcterms:created>
  <dcterms:modified xsi:type="dcterms:W3CDTF">2017-03-19T16:24:43Z</dcterms:modified>
</cp:coreProperties>
</file>