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62" r:id="rId5"/>
    <p:sldId id="261" r:id="rId6"/>
    <p:sldId id="260" r:id="rId7"/>
    <p:sldId id="259" r:id="rId8"/>
    <p:sldId id="263" r:id="rId9"/>
    <p:sldId id="264" r:id="rId10"/>
    <p:sldId id="265" r:id="rId11"/>
    <p:sldId id="266" r:id="rId12"/>
    <p:sldId id="269" r:id="rId13"/>
    <p:sldId id="268" r:id="rId14"/>
    <p:sldId id="272" r:id="rId15"/>
    <p:sldId id="27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D60093"/>
    <a:srgbClr val="800000"/>
    <a:srgbClr val="FF0066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887D70-AC80-48EF-8E6B-D7C6B08B012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1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C9DE6-3367-4833-BE19-691FE163B28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84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0D76B3-D939-40D2-853F-A7ED40D5F62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919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4216C3-78FC-443F-BF7A-B38B24F5AEE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8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F7FF-CF36-4EDD-9EC5-5BF36B449A8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18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11A58F-CED8-4BA3-B170-30F5CA301EF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07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55AB83-0A6C-4930-BD6B-4254826C9E9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03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0C195-BD27-4B19-A437-C36829D4E8F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327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9B1341-A0C9-4FBA-89FE-ECA28098A5B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595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A84B71-44A4-4EBA-8F98-D545451A263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55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F81EE0-1888-4807-BFA6-A19EFEC8A00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760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F1071A-08CE-434B-8EFC-62C2DC0592A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689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B994B5-52CD-4DA2-9FF5-C6F7FC04916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37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40957-CB3F-4F8C-928F-18E4B110179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2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310284-8EDD-44AC-BCDC-CBD108808A7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00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00351-AB95-44F0-A6F4-C313713B9F2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182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4F374-B206-44B9-ACBD-3BD1D0D71F3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45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CA6DE-26C8-4B54-91CB-F09F70ACE36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117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738C3E-D565-4910-AF8B-9418B0A6C42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8367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58BD06-26CA-4604-AB71-746A3AD416E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646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370866-2A01-40E1-8DE0-96CFBF7A8CD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651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6931B0-DA35-4EF0-A790-33EB238C81F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81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BD796D-A7C6-4D1C-A0B7-2BBC5CF8FDA7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43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252276-617C-45AC-B57D-E4357F9FF2FF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79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031087" y="734096"/>
            <a:ext cx="6078828" cy="1970466"/>
          </a:xfrm>
        </p:spPr>
        <p:txBody>
          <a:bodyPr/>
          <a:lstStyle/>
          <a:p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образовательное учреждение</a:t>
            </a: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Дополнительного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«Центр внешкольной работы «Юность»</a:t>
            </a: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г.Комсомольск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-на-Амуре</a:t>
            </a:r>
            <a:r>
              <a:rPr lang="en-US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altLang="ru-RU" sz="1800" dirty="0" smtClean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9876" y="3039414"/>
            <a:ext cx="6184275" cy="34137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40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«</a:t>
            </a:r>
            <a:r>
              <a:rPr lang="en-US" altLang="ru-RU" sz="40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Riddles about nature</a:t>
            </a:r>
            <a:r>
              <a:rPr lang="ru-RU" altLang="ru-RU" sz="40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»</a:t>
            </a:r>
            <a:endParaRPr lang="ru-RU" altLang="ru-RU" sz="4000" b="1" dirty="0" smtClean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87165" y="4813993"/>
            <a:ext cx="48810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Автор: Анисимова Вера Константиновна,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r>
              <a:rPr lang="ru-RU" b="1" dirty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99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4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4301544" y="1184856"/>
            <a:ext cx="6426557" cy="3631843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A blue sheet which covers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The whole world.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What is it</a:t>
            </a:r>
            <a:r>
              <a:rPr lang="ru-RU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?</a:t>
            </a: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/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endParaRPr lang="ru-RU" altLang="ru-RU" sz="4800" b="1" dirty="0" smtClean="0">
              <a:solidFill>
                <a:srgbClr val="D6009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95688" y="3143251"/>
            <a:ext cx="64055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688" y="4102927"/>
            <a:ext cx="2586171" cy="19371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29589" y="4687910"/>
            <a:ext cx="2756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The sky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15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3595688" y="1714500"/>
            <a:ext cx="6400800" cy="1143000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 am big,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 am in the sky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 give light.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What am I</a:t>
            </a:r>
            <a:r>
              <a:rPr lang="ru-RU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28056" y="4031087"/>
            <a:ext cx="6073194" cy="211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688" y="4031087"/>
            <a:ext cx="2705100" cy="1685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45499" y="4546242"/>
            <a:ext cx="2408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The Sun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73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3595687" y="1714500"/>
            <a:ext cx="7248323" cy="1143000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In the spring becomes old,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In the summer dies,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In the winter comes alive.</a:t>
            </a:r>
            <a:endParaRPr lang="ru-RU" altLang="ru-RU" sz="4800" b="1" dirty="0" smtClean="0">
              <a:solidFill>
                <a:srgbClr val="D6009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95688" y="3143251"/>
            <a:ext cx="64055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076" y="3606086"/>
            <a:ext cx="3132571" cy="21507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28259" y="4146998"/>
            <a:ext cx="2892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The snow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49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4919730" y="1056069"/>
            <a:ext cx="6606862" cy="3348506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It runs and runs,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But it never run away.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It flows.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Who knows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What I am taking about</a:t>
            </a:r>
            <a:r>
              <a:rPr lang="ru-RU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?</a:t>
            </a: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/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endParaRPr lang="ru-RU" altLang="ru-RU" sz="4800" b="1" dirty="0" smtClean="0">
              <a:solidFill>
                <a:srgbClr val="D6009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224270" y="4597758"/>
            <a:ext cx="5776980" cy="1545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1916" t="14421" r="7803" b="10490"/>
          <a:stretch/>
        </p:blipFill>
        <p:spPr>
          <a:xfrm>
            <a:off x="3451536" y="4237149"/>
            <a:ext cx="3284113" cy="20465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67470" y="4868214"/>
            <a:ext cx="2756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The river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29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4146996" y="2163650"/>
            <a:ext cx="6645499" cy="1171978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It has no wings, </a:t>
            </a:r>
            <a:r>
              <a:rPr lang="en-US" altLang="ru-RU" sz="4800" b="1" dirty="0">
                <a:solidFill>
                  <a:srgbClr val="D60093"/>
                </a:solidFill>
                <a:latin typeface="Calibri" panose="020F0502020204030204" pitchFamily="34" charset="0"/>
              </a:rPr>
              <a:t>b</a:t>
            </a: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ut </a:t>
            </a: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flies,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It pours tears, </a:t>
            </a: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but </a:t>
            </a: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has no eyes.</a:t>
            </a:r>
            <a:endParaRPr lang="ru-RU" altLang="ru-RU" sz="4800" b="1" dirty="0" smtClean="0">
              <a:solidFill>
                <a:srgbClr val="D6009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97264" y="3123327"/>
            <a:ext cx="64055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165" y="3992451"/>
            <a:ext cx="2949056" cy="1955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35651" y="4520485"/>
            <a:ext cx="2601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A cloud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23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5022761" y="2562896"/>
            <a:ext cx="5988675" cy="965914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What is with no hands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And with no feet,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With no a head or body,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But may open the door</a:t>
            </a:r>
            <a:r>
              <a:rPr lang="ru-RU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95688" y="3143251"/>
            <a:ext cx="64055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60" y="4003319"/>
            <a:ext cx="3129567" cy="2347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3825" y="5460642"/>
            <a:ext cx="3039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The wind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61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3039415" y="1714499"/>
            <a:ext cx="8255358" cy="1543855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What is it that makes a noise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In the fields and in the garden,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But cannot get into the house</a:t>
            </a:r>
            <a:r>
              <a:rPr lang="ru-RU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95688" y="3143251"/>
            <a:ext cx="64055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720" y="3728349"/>
            <a:ext cx="2985148" cy="23178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29589" y="4494727"/>
            <a:ext cx="2665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Rain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43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3595688" y="1714499"/>
            <a:ext cx="6400800" cy="2020373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It is white, it is cold.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You can skate on it.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What is it</a:t>
            </a:r>
            <a:r>
              <a:rPr lang="ru-RU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95688" y="3143251"/>
            <a:ext cx="64055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687" y="3911106"/>
            <a:ext cx="2987899" cy="2232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13679" y="4623515"/>
            <a:ext cx="266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Ice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54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3595687" y="1714499"/>
            <a:ext cx="7711964" cy="2780227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What flies when it was born,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Lies when it is alive,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And running, when it dies</a:t>
            </a:r>
            <a:r>
              <a:rPr lang="ru-RU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?</a:t>
            </a: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/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endParaRPr lang="ru-RU" altLang="ru-RU" sz="4800" b="1" dirty="0" smtClean="0">
              <a:solidFill>
                <a:srgbClr val="D6009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95688" y="3143251"/>
            <a:ext cx="64055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203" y="4000501"/>
            <a:ext cx="3103807" cy="2143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42468" y="4610637"/>
            <a:ext cx="3458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A snowflake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49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3451538" y="1403797"/>
            <a:ext cx="6544950" cy="2266682"/>
          </a:xfrm>
        </p:spPr>
        <p:txBody>
          <a:bodyPr/>
          <a:lstStyle/>
          <a:p>
            <a:pPr eaLnBrk="1" hangingPunct="1"/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Who changes the clothes</a:t>
            </a:r>
            <a:b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four times within one year</a:t>
            </a:r>
            <a:r>
              <a:rPr lang="ru-RU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?</a:t>
            </a:r>
            <a:r>
              <a:rPr lang="en-US" altLang="ru-RU" sz="4800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 </a:t>
            </a:r>
            <a:endParaRPr lang="ru-RU" altLang="ru-RU" sz="4800" b="1" dirty="0" smtClean="0">
              <a:solidFill>
                <a:srgbClr val="D6009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90926" y="3143251"/>
            <a:ext cx="64055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6639" t="1052" r="10200" b="28739"/>
          <a:stretch/>
        </p:blipFill>
        <p:spPr>
          <a:xfrm>
            <a:off x="2614411" y="3773510"/>
            <a:ext cx="3850784" cy="25757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24012" y="4675031"/>
            <a:ext cx="3272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The ground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2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1931832" y="2421228"/>
            <a:ext cx="9607638" cy="1236372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D60093"/>
                </a:solidFill>
                <a:latin typeface="Calibri" panose="020F0502020204030204" pitchFamily="34" charset="0"/>
              </a:rPr>
              <a:t>I am purple, yellow, red, and green</a:t>
            </a:r>
            <a:r>
              <a:rPr lang="en-US" b="1" dirty="0">
                <a:solidFill>
                  <a:srgbClr val="D60093"/>
                </a:solidFill>
                <a:latin typeface="Calibri" panose="020F0502020204030204" pitchFamily="34" charset="0"/>
              </a:rPr>
              <a:t/>
            </a:r>
            <a:br>
              <a:rPr lang="en-US" b="1" dirty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b="1" dirty="0">
                <a:solidFill>
                  <a:srgbClr val="D60093"/>
                </a:solidFill>
                <a:latin typeface="Calibri" panose="020F0502020204030204" pitchFamily="34" charset="0"/>
              </a:rPr>
              <a:t>The King cannot reach me and neither can the Queen.</a:t>
            </a:r>
            <a:r>
              <a:rPr lang="en-US" b="1" dirty="0">
                <a:solidFill>
                  <a:srgbClr val="D60093"/>
                </a:solidFill>
                <a:latin typeface="Calibri" panose="020F0502020204030204" pitchFamily="34" charset="0"/>
              </a:rPr>
              <a:t/>
            </a:r>
            <a:br>
              <a:rPr lang="en-US" b="1" dirty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b="1" dirty="0">
                <a:solidFill>
                  <a:srgbClr val="D60093"/>
                </a:solidFill>
                <a:latin typeface="Calibri" panose="020F0502020204030204" pitchFamily="34" charset="0"/>
              </a:rPr>
              <a:t>I show my colors after the </a:t>
            </a:r>
            <a:r>
              <a:rPr lang="en-US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rain</a:t>
            </a:r>
            <a:br>
              <a:rPr lang="en-US" b="1" dirty="0" smtClean="0">
                <a:solidFill>
                  <a:srgbClr val="D60093"/>
                </a:solidFill>
                <a:latin typeface="Calibri" panose="020F0502020204030204" pitchFamily="34" charset="0"/>
              </a:rPr>
            </a:br>
            <a:r>
              <a:rPr lang="en-US" b="1" dirty="0" smtClean="0">
                <a:solidFill>
                  <a:srgbClr val="D60093"/>
                </a:solidFill>
                <a:latin typeface="Calibri" panose="020F0502020204030204" pitchFamily="34" charset="0"/>
              </a:rPr>
              <a:t>And </a:t>
            </a:r>
            <a:r>
              <a:rPr lang="en-US" b="1" dirty="0">
                <a:solidFill>
                  <a:srgbClr val="D60093"/>
                </a:solidFill>
                <a:latin typeface="Calibri" panose="020F0502020204030204" pitchFamily="34" charset="0"/>
              </a:rPr>
              <a:t>only when the sun comes out again.</a:t>
            </a:r>
            <a:endParaRPr lang="ru-RU" altLang="ru-RU" b="1" dirty="0" smtClean="0">
              <a:solidFill>
                <a:srgbClr val="D6009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95688" y="3143251"/>
            <a:ext cx="64055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" t="15600" r="27199" b="11869"/>
          <a:stretch/>
        </p:blipFill>
        <p:spPr>
          <a:xfrm>
            <a:off x="3954721" y="4643438"/>
            <a:ext cx="2843748" cy="18545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93228" y="5215945"/>
            <a:ext cx="3008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C0000"/>
                </a:solidFill>
                <a:latin typeface="Calibri" panose="020F0502020204030204" pitchFamily="34" charset="0"/>
              </a:rPr>
              <a:t>Rainbow</a:t>
            </a:r>
            <a:endParaRPr lang="ru-RU" sz="4800" b="1" dirty="0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93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>
            <a:off x="2730321" y="566670"/>
            <a:ext cx="7266167" cy="850006"/>
          </a:xfrm>
        </p:spPr>
        <p:txBody>
          <a:bodyPr/>
          <a:lstStyle/>
          <a:p>
            <a:pPr eaLnBrk="1" hangingPunct="1"/>
            <a:r>
              <a:rPr lang="ru-RU" altLang="ru-RU" sz="2800" dirty="0" smtClean="0">
                <a:latin typeface="+mn-lt"/>
              </a:rPr>
              <a:t>Список использованных ресурсов: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730321" y="3078671"/>
            <a:ext cx="8010659" cy="1013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ru-RU" sz="3200" kern="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9110" y="1416676"/>
            <a:ext cx="6980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1). Филипченко М.П. «Загадки на английском языке для начальной школы»,- Ростов-на-Дону, «Феникс», 2014г.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9110" y="2063007"/>
            <a:ext cx="54708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http://bgfons.com/upload/sky_texture1969.jpg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59110" y="2432339"/>
            <a:ext cx="79720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http://getbg.net/upload/full/www.GetBg.net_Nature___Sea_The_sun_over_the_sea_037361_.jpg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9111" y="2913013"/>
            <a:ext cx="69803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http://www.vseznaika.org/wp-content/uploads/2015/11/pic-00187.jpg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59110" y="3282344"/>
            <a:ext cx="6284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smtClean="0"/>
              <a:t>udivitelno.com/images/9/biryuzovaya-reka-soch</a:t>
            </a:r>
            <a:r>
              <a:rPr lang="en-US" dirty="0"/>
              <a:t>a</a:t>
            </a:r>
            <a:r>
              <a:rPr lang="en-US" dirty="0" smtClean="0"/>
              <a:t>.jpg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2859109" y="3722965"/>
            <a:ext cx="8242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http://samlib.ru/img/m/margarita_o/poslushajoblako/bankoboev.ru_oblako_na_nebe.jpg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59109" y="4092296"/>
            <a:ext cx="7456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http://xn----8sbiecm6bhdx8i.xn--p1ai/sites/default/files/images/okruzhayushhij_mir/veter.jpg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2859109" y="4827874"/>
            <a:ext cx="5733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http://inshe.tv/wp-content/uploads/2015/10/dojd.jpg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2859109" y="5345132"/>
            <a:ext cx="61818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http://ogemorroe.com/wp-content/uploads/2014/06/led.jpg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7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5"/>
          <p:cNvSpPr>
            <a:spLocks noGrp="1"/>
          </p:cNvSpPr>
          <p:nvPr>
            <p:ph type="title"/>
          </p:nvPr>
        </p:nvSpPr>
        <p:spPr>
          <a:xfrm flipV="1">
            <a:off x="3902299" y="4559121"/>
            <a:ext cx="4971245" cy="605306"/>
          </a:xfrm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5022761" y="914400"/>
            <a:ext cx="57182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http://www.jr1.ru/i/orig/15385-1600x1200.jpg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22760" y="1283732"/>
            <a:ext cx="6078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www.uspectech.ru/wp-content/uploads/2015/08/</a:t>
            </a:r>
            <a:r>
              <a:rPr lang="ru-RU" dirty="0" err="1"/>
              <a:t>плодородка</a:t>
            </a:r>
            <a:r>
              <a:rPr lang="ru-RU" dirty="0"/>
              <a:t>.</a:t>
            </a:r>
            <a:r>
              <a:rPr lang="en-US" dirty="0"/>
              <a:t>jpg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02298" y="1930063"/>
            <a:ext cx="7096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http://wp.miray.com.ua/site/miray/files/wallpapers/wallpaper-1676.jpg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036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168</Words>
  <Application>Microsoft Office PowerPoint</Application>
  <PresentationFormat>Широкоэкранный</PresentationFormat>
  <Paragraphs>38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День Победы_06</vt:lpstr>
      <vt:lpstr>1_День Победы_06</vt:lpstr>
      <vt:lpstr>Муниципальное образовательное учреждение      Дополнительного образования       «Центр внешкольной работы «Юность»           г.Комсомольск-на-Амуре        2016г.</vt:lpstr>
      <vt:lpstr>A blue sheet which covers The whole world. What is it? </vt:lpstr>
      <vt:lpstr>I am big, I am in the sky I give light. What am I?</vt:lpstr>
      <vt:lpstr>In the spring becomes old, In the summer dies, In the winter comes alive.</vt:lpstr>
      <vt:lpstr>It runs and runs, But it never run away. It flows. Who knows What I am taking about? </vt:lpstr>
      <vt:lpstr>It has no wings, but flies, It pours tears, but has no eyes.</vt:lpstr>
      <vt:lpstr>What is with no hands And with no feet, With no a head or body, But may open the door?</vt:lpstr>
      <vt:lpstr>What is it that makes a noise In the fields and in the garden, But cannot get into the house?</vt:lpstr>
      <vt:lpstr>It is white, it is cold. You can skate on it. What is it?</vt:lpstr>
      <vt:lpstr>What flies when it was born, Lies when it is alive, And running, when it dies? </vt:lpstr>
      <vt:lpstr>Who changes the clothes four times within one year? </vt:lpstr>
      <vt:lpstr>I am purple, yellow, red, and green The King cannot reach me and neither can the Queen. I show my colors after the rain And only when the sun comes out again.</vt:lpstr>
      <vt:lpstr>Список использованных ресурсов: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 Анисимов</dc:creator>
  <cp:lastModifiedBy>Виктор Анисимов</cp:lastModifiedBy>
  <cp:revision>15</cp:revision>
  <dcterms:created xsi:type="dcterms:W3CDTF">2016-12-14T10:18:05Z</dcterms:created>
  <dcterms:modified xsi:type="dcterms:W3CDTF">2016-12-15T07:13:13Z</dcterms:modified>
</cp:coreProperties>
</file>