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291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6" r:id="rId18"/>
    <p:sldId id="272" r:id="rId19"/>
    <p:sldId id="273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75" r:id="rId29"/>
    <p:sldId id="285" r:id="rId30"/>
    <p:sldId id="287" r:id="rId31"/>
    <p:sldId id="286" r:id="rId32"/>
    <p:sldId id="288" r:id="rId33"/>
    <p:sldId id="289" r:id="rId34"/>
    <p:sldId id="292" r:id="rId35"/>
    <p:sldId id="290" r:id="rId3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28" autoAdjust="0"/>
    <p:restoredTop sz="94660"/>
  </p:normalViewPr>
  <p:slideViewPr>
    <p:cSldViewPr>
      <p:cViewPr varScale="1">
        <p:scale>
          <a:sx n="69" d="100"/>
          <a:sy n="69" d="100"/>
        </p:scale>
        <p:origin x="-55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18A096-2BB0-4502-8623-CCA3135B1354}" type="datetimeFigureOut">
              <a:rPr lang="ru-RU" smtClean="0"/>
              <a:t>16.03.2017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35DA5F-C612-4A41-B0B0-FFB9BA72186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52579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35DA5F-C612-4A41-B0B0-FFB9BA72186F}" type="slidenum">
              <a:rPr lang="ru-RU" smtClean="0"/>
              <a:t>17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16.03.2017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gif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w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92893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16 марта.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Окружающий мир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2285992"/>
            <a:ext cx="8229600" cy="161448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Ученье свет, а неученее – тьма.</a:t>
            </a:r>
            <a:endParaRPr lang="ru-RU" sz="4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Картинки по запросу учеба картинки 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86578" y="214290"/>
            <a:ext cx="2152680" cy="2152680"/>
          </a:xfrm>
          <a:prstGeom prst="rect">
            <a:avLst/>
          </a:prstGeom>
          <a:noFill/>
        </p:spPr>
      </p:pic>
      <p:pic>
        <p:nvPicPr>
          <p:cNvPr id="2054" name="Picture 6" descr="Картинки по запросу образование 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3857628"/>
            <a:ext cx="4286280" cy="28391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Группа 15"/>
          <p:cNvGrpSpPr/>
          <p:nvPr/>
        </p:nvGrpSpPr>
        <p:grpSpPr>
          <a:xfrm>
            <a:off x="428596" y="285728"/>
            <a:ext cx="3857652" cy="4693598"/>
            <a:chOff x="357158" y="142852"/>
            <a:chExt cx="3857652" cy="4693598"/>
          </a:xfrm>
        </p:grpSpPr>
        <p:pic>
          <p:nvPicPr>
            <p:cNvPr id="1040" name="Picture 16" descr="Картинки по запросу ученики pn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57158" y="1857364"/>
              <a:ext cx="1500198" cy="2979086"/>
            </a:xfrm>
            <a:prstGeom prst="rect">
              <a:avLst/>
            </a:prstGeom>
            <a:noFill/>
          </p:spPr>
        </p:pic>
        <p:sp>
          <p:nvSpPr>
            <p:cNvPr id="12" name="Овальная выноска 11"/>
            <p:cNvSpPr/>
            <p:nvPr/>
          </p:nvSpPr>
          <p:spPr>
            <a:xfrm>
              <a:off x="857224" y="142852"/>
              <a:ext cx="3357586" cy="1857364"/>
            </a:xfrm>
            <a:prstGeom prst="wedgeEllipseCallou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buNone/>
              </a:pPr>
              <a:r>
                <a:rPr lang="ru-RU" sz="2800" dirty="0" smtClean="0">
                  <a:latin typeface="Times New Roman" pitchFamily="18" charset="0"/>
                  <a:cs typeface="Times New Roman" pitchFamily="18" charset="0"/>
                </a:rPr>
                <a:t>Я учусь ради хорошей оценки в журнале…</a:t>
              </a:r>
            </a:p>
          </p:txBody>
        </p:sp>
      </p:grpSp>
      <p:grpSp>
        <p:nvGrpSpPr>
          <p:cNvPr id="18" name="Группа 17"/>
          <p:cNvGrpSpPr/>
          <p:nvPr/>
        </p:nvGrpSpPr>
        <p:grpSpPr>
          <a:xfrm>
            <a:off x="5572132" y="285728"/>
            <a:ext cx="3346417" cy="4370027"/>
            <a:chOff x="5572132" y="285728"/>
            <a:chExt cx="3346417" cy="4370027"/>
          </a:xfrm>
        </p:grpSpPr>
        <p:pic>
          <p:nvPicPr>
            <p:cNvPr id="1034" name="Picture 10" descr="Картинки по запросу ученики 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715140" y="2357430"/>
              <a:ext cx="2203409" cy="2298325"/>
            </a:xfrm>
            <a:prstGeom prst="rect">
              <a:avLst/>
            </a:prstGeom>
            <a:noFill/>
          </p:spPr>
        </p:pic>
        <p:sp>
          <p:nvSpPr>
            <p:cNvPr id="13" name="Овальная выноска 12"/>
            <p:cNvSpPr/>
            <p:nvPr/>
          </p:nvSpPr>
          <p:spPr>
            <a:xfrm flipH="1">
              <a:off x="5572132" y="285728"/>
              <a:ext cx="3286148" cy="1785950"/>
            </a:xfrm>
            <a:prstGeom prst="wedgeEllipseCallou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r">
                <a:buNone/>
              </a:pPr>
              <a:r>
                <a:rPr lang="ru-RU" sz="2400" dirty="0" smtClean="0">
                  <a:latin typeface="Times New Roman" pitchFamily="18" charset="0"/>
                  <a:cs typeface="Times New Roman" pitchFamily="18" charset="0"/>
                </a:rPr>
                <a:t>Я учусь для себя, знания пригодятся мне в жизни…</a:t>
              </a:r>
              <a:endParaRPr lang="ru-RU" sz="24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7" name="Группа 16"/>
          <p:cNvGrpSpPr/>
          <p:nvPr/>
        </p:nvGrpSpPr>
        <p:grpSpPr>
          <a:xfrm>
            <a:off x="2500298" y="1928802"/>
            <a:ext cx="4071966" cy="4763210"/>
            <a:chOff x="2643174" y="2000240"/>
            <a:chExt cx="4071966" cy="4763210"/>
          </a:xfrm>
        </p:grpSpPr>
        <p:pic>
          <p:nvPicPr>
            <p:cNvPr id="1038" name="Picture 14" descr="Картинки по запросу ученики png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643174" y="4071942"/>
              <a:ext cx="1357322" cy="2691508"/>
            </a:xfrm>
            <a:prstGeom prst="rect">
              <a:avLst/>
            </a:prstGeom>
            <a:noFill/>
          </p:spPr>
        </p:pic>
        <p:sp>
          <p:nvSpPr>
            <p:cNvPr id="14" name="Овальная выноска 13"/>
            <p:cNvSpPr/>
            <p:nvPr/>
          </p:nvSpPr>
          <p:spPr>
            <a:xfrm>
              <a:off x="3357554" y="2000240"/>
              <a:ext cx="3357586" cy="2143140"/>
            </a:xfrm>
            <a:prstGeom prst="wedgeEllipseCallou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buNone/>
              </a:pPr>
              <a:r>
                <a:rPr lang="ru-RU" sz="2400" dirty="0" smtClean="0">
                  <a:latin typeface="Times New Roman" pitchFamily="18" charset="0"/>
                  <a:cs typeface="Times New Roman" pitchFamily="18" charset="0"/>
                </a:rPr>
                <a:t>Я учусь для того, чтобы не портить отношения с родителями…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Санкт-Петербург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410" name="Picture 2" descr="Картинки по запросу город на нев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5" y="1357298"/>
            <a:ext cx="4714908" cy="2383442"/>
          </a:xfrm>
          <a:prstGeom prst="rect">
            <a:avLst/>
          </a:prstGeom>
          <a:noFill/>
        </p:spPr>
      </p:pic>
      <p:pic>
        <p:nvPicPr>
          <p:cNvPr id="17414" name="Picture 6" descr="Похожее изображение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7686" y="3929066"/>
            <a:ext cx="4623355" cy="27860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29058" y="3429000"/>
            <a:ext cx="4786378" cy="3139864"/>
          </a:xfrm>
          <a:prstGeom prst="rect">
            <a:avLst/>
          </a:prstGeom>
          <a:noFill/>
        </p:spPr>
      </p:pic>
      <p:pic>
        <p:nvPicPr>
          <p:cNvPr id="16386" name="Picture 2" descr="Похожее изображение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285728"/>
            <a:ext cx="4612255" cy="30718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Невский проспект 1721 год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436" name="Picture 4" descr="Картинки по запросу невский проспект При петре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1643050"/>
            <a:ext cx="7143800" cy="456920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Невский проспект 2017 год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1643050"/>
            <a:ext cx="7358114" cy="49078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Александро-Невская лавра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458" name="Picture 2" descr="Картинки по запросу александро невская лавр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57752" y="3500438"/>
            <a:ext cx="4095778" cy="3071834"/>
          </a:xfrm>
          <a:prstGeom prst="rect">
            <a:avLst/>
          </a:prstGeom>
          <a:noFill/>
        </p:spPr>
      </p:pic>
      <p:pic>
        <p:nvPicPr>
          <p:cNvPr id="19460" name="Picture 4" descr="Похожее изображение"/>
          <p:cNvPicPr>
            <a:picLocks noChangeAspect="1" noChangeArrowheads="1"/>
          </p:cNvPicPr>
          <p:nvPr/>
        </p:nvPicPr>
        <p:blipFill>
          <a:blip r:embed="rId3"/>
          <a:srcRect b="8889"/>
          <a:stretch>
            <a:fillRect/>
          </a:stretch>
        </p:blipFill>
        <p:spPr bwMode="auto">
          <a:xfrm>
            <a:off x="214282" y="1500174"/>
            <a:ext cx="4543759" cy="29289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«Ведомости»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506" name="Picture 2" descr="Картинки по запросу первая русская газета ведомост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21207846">
            <a:off x="284391" y="1703330"/>
            <a:ext cx="3723734" cy="2699708"/>
          </a:xfrm>
          <a:prstGeom prst="rect">
            <a:avLst/>
          </a:prstGeom>
          <a:noFill/>
        </p:spPr>
      </p:pic>
      <p:pic>
        <p:nvPicPr>
          <p:cNvPr id="21508" name="Picture 4" descr="Картинки по запросу первая русская газета ведомости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43372" y="2714620"/>
            <a:ext cx="2381250" cy="3867150"/>
          </a:xfrm>
          <a:prstGeom prst="rect">
            <a:avLst/>
          </a:prstGeom>
          <a:noFill/>
        </p:spPr>
      </p:pic>
      <p:pic>
        <p:nvPicPr>
          <p:cNvPr id="21510" name="Picture 6" descr="Картинки по запросу первая русская газета ведомости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62750" y="2643182"/>
            <a:ext cx="2381250" cy="38862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Петропавловский собор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3554" name="Picture 2" descr="Картинки по запросу Петропавловский собор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6282" y="3786190"/>
            <a:ext cx="4357718" cy="2872463"/>
          </a:xfrm>
          <a:prstGeom prst="rect">
            <a:avLst/>
          </a:prstGeom>
          <a:noFill/>
        </p:spPr>
      </p:pic>
      <p:pic>
        <p:nvPicPr>
          <p:cNvPr id="23556" name="Picture 4" descr="Похожее изображение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1571612"/>
            <a:ext cx="3500430" cy="459431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Петропавловская крепость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532" name="Picture 4" descr="Картинки по запросу петропавловская крепость схем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1785926"/>
            <a:ext cx="8797779" cy="35719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Картинки по запросу петропавловская крепость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357166"/>
            <a:ext cx="7715304" cy="619081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Кунсткамера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4578" name="Picture 2" descr="Картинки по запросу первая кунсткамер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285860"/>
            <a:ext cx="4929222" cy="3271772"/>
          </a:xfrm>
          <a:prstGeom prst="rect">
            <a:avLst/>
          </a:prstGeom>
          <a:noFill/>
        </p:spPr>
      </p:pic>
      <p:pic>
        <p:nvPicPr>
          <p:cNvPr id="5" name="Picture 2" descr="Картинки по запросу первая кунсткамера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81631" y="4000504"/>
            <a:ext cx="3452835" cy="258962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8" name="Picture 4" descr="Картинки по запросу первая кунсткамера 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00562" y="3214686"/>
            <a:ext cx="4286248" cy="2858894"/>
          </a:xfrm>
          <a:prstGeom prst="rect">
            <a:avLst/>
          </a:prstGeom>
          <a:noFill/>
        </p:spPr>
      </p:pic>
      <p:pic>
        <p:nvPicPr>
          <p:cNvPr id="26630" name="Picture 6" descr="Картинки по запросу первая кунсткамера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785794"/>
            <a:ext cx="2893239" cy="38576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Ботик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7650" name="Picture 2" descr="Картинки по запросу ботик петра первого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786058"/>
            <a:ext cx="4169960" cy="2714644"/>
          </a:xfrm>
          <a:prstGeom prst="rect">
            <a:avLst/>
          </a:prstGeom>
          <a:noFill/>
        </p:spPr>
      </p:pic>
      <p:pic>
        <p:nvPicPr>
          <p:cNvPr id="27652" name="Picture 4" descr="Картинки по запросу ботик петра первого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28" y="1142984"/>
            <a:ext cx="3714776" cy="555480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Российская империя</a:t>
            </a:r>
            <a:br>
              <a:rPr lang="ru-RU" dirty="0" smtClean="0"/>
            </a:br>
            <a:r>
              <a:rPr lang="ru-RU" dirty="0" smtClean="0"/>
              <a:t>Император – Пётр Великий</a:t>
            </a:r>
            <a:br>
              <a:rPr lang="ru-RU" dirty="0" smtClean="0"/>
            </a:br>
            <a:r>
              <a:rPr lang="ru-RU" dirty="0" smtClean="0"/>
              <a:t>1721</a:t>
            </a:r>
            <a:endParaRPr lang="ru-RU" dirty="0"/>
          </a:p>
        </p:txBody>
      </p:sp>
      <p:pic>
        <p:nvPicPr>
          <p:cNvPr id="28674" name="Picture 2" descr="Картинки по запросу Россия стала империей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57752" y="1857364"/>
            <a:ext cx="3638550" cy="4762500"/>
          </a:xfrm>
          <a:prstGeom prst="rect">
            <a:avLst/>
          </a:prstGeom>
          <a:noFill/>
        </p:spPr>
      </p:pic>
      <p:pic>
        <p:nvPicPr>
          <p:cNvPr id="28680" name="Picture 8" descr="Картинки по запросу 1721 Российская империя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2571744"/>
            <a:ext cx="2786082" cy="338847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Похожее изображение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267483" cy="70009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86314" y="1928802"/>
            <a:ext cx="3614734" cy="2643206"/>
          </a:xfrm>
        </p:spPr>
        <p:txBody>
          <a:bodyPr>
            <a:noAutofit/>
          </a:bodyPr>
          <a:lstStyle/>
          <a:p>
            <a:pPr algn="r"/>
            <a:r>
              <a:rPr lang="ru-RU" sz="3200" b="1" dirty="0" smtClean="0">
                <a:ln w="10541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«То академик, то герой,</a:t>
            </a:r>
            <a:br>
              <a:rPr lang="ru-RU" sz="3200" b="1" dirty="0" smtClean="0">
                <a:ln w="10541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n w="10541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То мореплаватель, то плотник –</a:t>
            </a:r>
            <a:br>
              <a:rPr lang="ru-RU" sz="3200" b="1" dirty="0" smtClean="0">
                <a:ln w="10541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n w="10541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Он всеобъемлющею душой</a:t>
            </a:r>
            <a:br>
              <a:rPr lang="ru-RU" sz="3200" b="1" dirty="0" smtClean="0">
                <a:ln w="10541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ln w="10541" cmpd="sng">
                  <a:solidFill>
                    <a:schemeClr val="bg1">
                      <a:lumMod val="95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latin typeface="Times New Roman" pitchFamily="18" charset="0"/>
                <a:cs typeface="Times New Roman" pitchFamily="18" charset="0"/>
              </a:rPr>
              <a:t>На троне вечный был, работник»…</a:t>
            </a:r>
            <a:endParaRPr lang="ru-RU" sz="3200" b="1" dirty="0">
              <a:ln w="10541" cmpd="sng">
                <a:solidFill>
                  <a:schemeClr val="bg1">
                    <a:lumMod val="95000"/>
                  </a:schemeClr>
                </a:solidFill>
                <a:prstDash val="solid"/>
              </a:ln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Картинки по запросу пушкин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85852" y="928670"/>
            <a:ext cx="2596684" cy="328614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428596" y="3786190"/>
            <a:ext cx="4757742" cy="264320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42910" y="4429132"/>
            <a:ext cx="3643338" cy="17859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Александр Сергеевич Пушкин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3714744" y="5857892"/>
            <a:ext cx="2786082" cy="646331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36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Лмнсв</a:t>
            </a:r>
            <a:endParaRPr lang="ru-RU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643306" y="5929330"/>
            <a:ext cx="2786082" cy="646331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Ломоносов</a:t>
            </a:r>
            <a:endParaRPr lang="ru-RU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2357430"/>
            <a:ext cx="2900354" cy="857256"/>
          </a:xfrm>
        </p:spPr>
        <p:txBody>
          <a:bodyPr>
            <a:normAutofit fontScale="25000" lnSpcReduction="20000"/>
          </a:bodyPr>
          <a:lstStyle/>
          <a:p>
            <a:pPr algn="ctr">
              <a:buNone/>
            </a:pPr>
            <a:endParaRPr lang="ru-RU" sz="48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160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Днскй</a:t>
            </a:r>
            <a:endParaRPr lang="ru-RU" sz="160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endParaRPr lang="ru-RU" sz="60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214290"/>
            <a:ext cx="2000264" cy="2230902"/>
          </a:xfrm>
          <a:prstGeom prst="rect">
            <a:avLst/>
          </a:prstGeom>
          <a:noFill/>
        </p:spPr>
      </p:pic>
      <p:pic>
        <p:nvPicPr>
          <p:cNvPr id="5124" name="Picture 4" descr="Похожее изображение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15074" y="428604"/>
            <a:ext cx="1908584" cy="2357454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14282" y="2500306"/>
            <a:ext cx="2786082" cy="64633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buNone/>
            </a:pP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Донской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643570" y="2786058"/>
            <a:ext cx="2786082" cy="646331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36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Нвскй</a:t>
            </a:r>
            <a:r>
              <a:rPr lang="ru-RU" sz="3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786446" y="2857496"/>
            <a:ext cx="2786082" cy="646331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Невский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6" name="Picture 6" descr="Картинки по запросу Пётр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57290" y="3286124"/>
            <a:ext cx="2190253" cy="2571768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928662" y="5715016"/>
            <a:ext cx="2786082" cy="646331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36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Птр</a:t>
            </a:r>
            <a:endParaRPr lang="ru-RU" sz="36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57224" y="5786454"/>
            <a:ext cx="2786082" cy="646331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Пётр </a:t>
            </a:r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endParaRPr lang="ru-RU" sz="36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8" name="Picture 8" descr="Картинки по запросу Ломоносов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929058" y="3286124"/>
            <a:ext cx="2071702" cy="276910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6" grpId="0" animBg="1"/>
      <p:bldP spid="8" grpId="0" animBg="1"/>
      <p:bldP spid="1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Михаил Васильевич Ломоносов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9698" name="Picture 2" descr="Картинки по запросу ломоносов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86050" y="1214422"/>
            <a:ext cx="3631816" cy="4714908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714612" y="5929330"/>
            <a:ext cx="378621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1711 – 1765 </a:t>
            </a:r>
            <a:endParaRPr lang="ru-RU" sz="4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267483" cy="70009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86314" y="1928802"/>
            <a:ext cx="3614734" cy="2643206"/>
          </a:xfrm>
        </p:spPr>
        <p:txBody>
          <a:bodyPr>
            <a:noAutofit/>
          </a:bodyPr>
          <a:lstStyle/>
          <a:p>
            <a:pPr algn="r"/>
            <a:r>
              <a:rPr lang="ru-RU" sz="32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«Ломоносов был великий человек. Он создал первый университет. Он, лучше сказать, сам был первым нашим университетом»</a:t>
            </a:r>
            <a:endParaRPr lang="ru-RU" sz="32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Картинки по запросу пушкин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928670"/>
            <a:ext cx="2596684" cy="328614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428596" y="3786190"/>
            <a:ext cx="4757742" cy="264320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642910" y="4429132"/>
            <a:ext cx="3643338" cy="17859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Александр Сергеевич Пушкин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4786322"/>
            <a:ext cx="3043230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Ломоносов М. В. 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детстве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3794" name="Picture 2" descr="Картинки по запросу ломоносов в детств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357298"/>
            <a:ext cx="2564927" cy="3214710"/>
          </a:xfrm>
          <a:prstGeom prst="rect">
            <a:avLst/>
          </a:prstGeom>
          <a:noFill/>
        </p:spPr>
      </p:pic>
      <p:pic>
        <p:nvPicPr>
          <p:cNvPr id="33798" name="Picture 6" descr="Картинки по запросу ломоносов в детстве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43372" y="428604"/>
            <a:ext cx="4429156" cy="582963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57752" y="1357298"/>
            <a:ext cx="3684299" cy="2757468"/>
          </a:xfrm>
          <a:prstGeom prst="rect">
            <a:avLst/>
          </a:prstGeom>
          <a:noFill/>
        </p:spPr>
      </p:pic>
      <p:pic>
        <p:nvPicPr>
          <p:cNvPr id="35842" name="Picture 2" descr="Картинки по запросу холмогоры путь в москву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428604"/>
            <a:ext cx="3429024" cy="6029053"/>
          </a:xfrm>
          <a:prstGeom prst="rect">
            <a:avLst/>
          </a:prstGeom>
          <a:noFill/>
        </p:spPr>
      </p:pic>
      <p:cxnSp>
        <p:nvCxnSpPr>
          <p:cNvPr id="7" name="Прямая со стрелкой 6"/>
          <p:cNvCxnSpPr/>
          <p:nvPr/>
        </p:nvCxnSpPr>
        <p:spPr>
          <a:xfrm rot="5400000">
            <a:off x="2786050" y="2643182"/>
            <a:ext cx="214314" cy="7143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rot="16200000" flipH="1">
            <a:off x="2678893" y="2964653"/>
            <a:ext cx="419104" cy="20479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rot="16200000" flipH="1">
            <a:off x="2964645" y="3321843"/>
            <a:ext cx="142876" cy="7143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rot="5400000">
            <a:off x="2143108" y="3714752"/>
            <a:ext cx="1071570" cy="64294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rot="16200000" flipH="1">
            <a:off x="2071670" y="4857760"/>
            <a:ext cx="500066" cy="7143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rot="5400000">
            <a:off x="1678761" y="5322107"/>
            <a:ext cx="714380" cy="50006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4786314" y="4286256"/>
            <a:ext cx="38576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Дом, в котором жил Михаил Васильевич Ломоносов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Картинки по запросу ломоносов 19 лет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14612" y="428604"/>
            <a:ext cx="4000528" cy="60107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Картинки по запросу ломоносов в молодости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285728"/>
            <a:ext cx="6096000" cy="57912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Картинки по запросу ломоносов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857364"/>
            <a:ext cx="4071966" cy="3061928"/>
          </a:xfrm>
          <a:prstGeom prst="rect">
            <a:avLst/>
          </a:prstGeom>
          <a:noFill/>
        </p:spPr>
      </p:pic>
      <p:pic>
        <p:nvPicPr>
          <p:cNvPr id="38916" name="Picture 4" descr="Похожее изображение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28" y="1142984"/>
            <a:ext cx="3564024" cy="45720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МГУ им. Михаила Васильевича Ломоносова в наши дни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9938" name="Picture 2" descr="Картинки по запросу ломоносов университет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1357298"/>
            <a:ext cx="6429420" cy="48220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AutoShape 2" descr="Похожее изображе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0964" name="AutoShape 4" descr="Похожее изображе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428596" y="14285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МГУ им. Михаила Васильевича Ломоносова в</a:t>
            </a:r>
            <a:r>
              <a:rPr kumimoji="0" lang="ru-RU" sz="4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1755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40966" name="AutoShape 6" descr="Похожее изображе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0968" name="Picture 8" descr="Похожее изображение"/>
          <p:cNvPicPr>
            <a:picLocks noChangeAspect="1" noChangeArrowheads="1"/>
          </p:cNvPicPr>
          <p:nvPr/>
        </p:nvPicPr>
        <p:blipFill>
          <a:blip r:embed="rId2"/>
          <a:srcRect b="2550"/>
          <a:stretch>
            <a:fillRect/>
          </a:stretch>
        </p:blipFill>
        <p:spPr bwMode="auto">
          <a:xfrm>
            <a:off x="428596" y="1357298"/>
            <a:ext cx="8353491" cy="52149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85728"/>
            <a:ext cx="5900750" cy="6429420"/>
          </a:xfrm>
        </p:spPr>
        <p:txBody>
          <a:bodyPr>
            <a:normAutofit/>
          </a:bodyPr>
          <a:lstStyle/>
          <a:p>
            <a:pPr>
              <a:buNone/>
            </a:pPr>
            <a:endParaRPr lang="ru-RU" b="1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БАРОМЕТР- прибор для измерения атмосферного давления.</a:t>
            </a:r>
          </a:p>
          <a:p>
            <a:pPr>
              <a:buNone/>
            </a:pPr>
            <a:endParaRPr lang="ru-RU" b="1" dirty="0" smtClean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b="1" dirty="0" smtClean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ФОРМУЛА – комбинация знаков, выражает символическое высказывание.</a:t>
            </a:r>
          </a:p>
          <a:p>
            <a:endParaRPr lang="ru-RU" dirty="0"/>
          </a:p>
        </p:txBody>
      </p:sp>
      <p:pic>
        <p:nvPicPr>
          <p:cNvPr id="2050" name="Picture 2" descr="Картинки по запросу ломоносов барометр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29322" y="785794"/>
            <a:ext cx="2714624" cy="208121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286512" y="4143380"/>
            <a:ext cx="2357454" cy="107721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Например: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Р = (А+В)*2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42918"/>
            <a:ext cx="4614866" cy="5483245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ТЕРМОМЕТР- прибор для измерения температуры воздуха, почвы, воды и так далее.</a:t>
            </a:r>
          </a:p>
          <a:p>
            <a:pPr>
              <a:buNone/>
            </a:pPr>
            <a:endParaRPr lang="ru-RU" b="1" dirty="0" smtClean="0">
              <a:solidFill>
                <a:schemeClr val="accent6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АТМОСФЕРА- газовая оболочка небесного тела.</a:t>
            </a:r>
          </a:p>
          <a:p>
            <a:endParaRPr lang="ru-RU" dirty="0"/>
          </a:p>
        </p:txBody>
      </p:sp>
      <p:pic>
        <p:nvPicPr>
          <p:cNvPr id="41986" name="Picture 2" descr="Картинки по запросу ломоносов термометр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00760" y="214290"/>
            <a:ext cx="2571768" cy="3187024"/>
          </a:xfrm>
          <a:prstGeom prst="rect">
            <a:avLst/>
          </a:prstGeom>
          <a:noFill/>
        </p:spPr>
      </p:pic>
      <p:pic>
        <p:nvPicPr>
          <p:cNvPr id="41988" name="Picture 4" descr="Картинки по запросу ломоносов атмосфера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86446" y="3643314"/>
            <a:ext cx="2476500" cy="26574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Картинки по запросу мозаичные работы М.В.Ломоносов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64381" y="992075"/>
            <a:ext cx="2857520" cy="3805697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85720" y="4714884"/>
            <a:ext cx="42148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«Портрет Петра</a:t>
            </a:r>
            <a:r>
              <a:rPr lang="en-US" sz="36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I</a:t>
            </a:r>
            <a:r>
              <a:rPr lang="ru-RU" sz="36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»</a:t>
            </a:r>
            <a:endParaRPr lang="ru-RU" sz="36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4036" name="Picture 4" descr="Похожее изображение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98172" y="992075"/>
            <a:ext cx="3409950" cy="428625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4671821" y="5103674"/>
            <a:ext cx="421484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«Портрет Александра Невского»</a:t>
            </a:r>
            <a:endParaRPr lang="ru-RU" sz="36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385762" y="25121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Мозаичные работы М.В.Ломоносова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071670" y="5143512"/>
            <a:ext cx="50006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«Полтавская битва»</a:t>
            </a:r>
            <a:endParaRPr lang="ru-RU" sz="36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3014" name="Picture 6" descr="Картинки по запросу мозаичные работы М.В.Ломоносова полтавская битв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1571612"/>
            <a:ext cx="6477000" cy="3248026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Ночезрительная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труба»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058" name="AutoShape 2" descr="Картинки по запросу М.В.Ломоносов ночезрительная труб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5060" name="AutoShape 4" descr="Картинки по запросу М.В.Ломоносов ночезрительная труб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5062" name="Picture 6" descr="Картинки по запросу М.В.Ломоносов ночезрительная труб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43174" y="1428736"/>
            <a:ext cx="3857652" cy="508701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Картинки по запросу М.В.Ломоносов ночезрительная труб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2214554"/>
            <a:ext cx="7950822" cy="36337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Михаил Васильевич Ломоносов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428604"/>
            <a:ext cx="8001024" cy="574619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273</TotalTime>
  <Words>211</Words>
  <Application>Microsoft Office PowerPoint</Application>
  <PresentationFormat>Экран (4:3)</PresentationFormat>
  <Paragraphs>51</Paragraphs>
  <Slides>35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36" baseType="lpstr">
      <vt:lpstr>Тема Office</vt:lpstr>
      <vt:lpstr>16 марта. Окружающий мир.</vt:lpstr>
      <vt:lpstr>Презентация PowerPoint</vt:lpstr>
      <vt:lpstr>Презентация PowerPoint</vt:lpstr>
      <vt:lpstr>Санкт-Петербург</vt:lpstr>
      <vt:lpstr>Презентация PowerPoint</vt:lpstr>
      <vt:lpstr>Невский проспект 1721 год</vt:lpstr>
      <vt:lpstr>Невский проспект 2017 год</vt:lpstr>
      <vt:lpstr>Александро-Невская лавра</vt:lpstr>
      <vt:lpstr>«Ведомости»</vt:lpstr>
      <vt:lpstr>Петропавловский собор</vt:lpstr>
      <vt:lpstr>Петропавловская крепость</vt:lpstr>
      <vt:lpstr>Презентация PowerPoint</vt:lpstr>
      <vt:lpstr>Кунсткамера</vt:lpstr>
      <vt:lpstr>Презентация PowerPoint</vt:lpstr>
      <vt:lpstr>Ботик</vt:lpstr>
      <vt:lpstr>Российская империя Император – Пётр Великий 1721</vt:lpstr>
      <vt:lpstr>«То академик, то герой, То мореплаватель, то плотник – Он всеобъемлющею душой На троне вечный был, работник»…</vt:lpstr>
      <vt:lpstr>Презентация PowerPoint</vt:lpstr>
      <vt:lpstr>Михаил Васильевич Ломоносов</vt:lpstr>
      <vt:lpstr>«Ломоносов был великий человек. Он создал первый университет. Он, лучше сказать, сам был первым нашим университетом»</vt:lpstr>
      <vt:lpstr>Ломоносов М. В.  в детстве</vt:lpstr>
      <vt:lpstr>Презентация PowerPoint</vt:lpstr>
      <vt:lpstr>Презентация PowerPoint</vt:lpstr>
      <vt:lpstr>Презентация PowerPoint</vt:lpstr>
      <vt:lpstr>Презентация PowerPoint</vt:lpstr>
      <vt:lpstr>МГУ им. Михаила Васильевича Ломоносова в наши дни</vt:lpstr>
      <vt:lpstr>Презентация PowerPoint</vt:lpstr>
      <vt:lpstr>Презентация PowerPoint</vt:lpstr>
      <vt:lpstr>Презентация PowerPoint</vt:lpstr>
      <vt:lpstr>Мозаичные работы М.В.Ломоносова</vt:lpstr>
      <vt:lpstr>Презентация PowerPoint</vt:lpstr>
      <vt:lpstr>«Ночезрительная труба»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win</dc:creator>
  <cp:lastModifiedBy>Учитель</cp:lastModifiedBy>
  <cp:revision>24</cp:revision>
  <dcterms:created xsi:type="dcterms:W3CDTF">2017-03-12T10:15:47Z</dcterms:created>
  <dcterms:modified xsi:type="dcterms:W3CDTF">2017-03-16T07:43:39Z</dcterms:modified>
</cp:coreProperties>
</file>