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 descr="F:\0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-81390"/>
            <a:ext cx="10688792" cy="8016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030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Дедушка Ленин</a:t>
            </a:r>
            <a:endParaRPr lang="ru-RU" dirty="0"/>
          </a:p>
        </p:txBody>
      </p:sp>
      <p:pic>
        <p:nvPicPr>
          <p:cNvPr id="5125" name="Picture 5" descr="F:\header_linevo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2767806"/>
            <a:ext cx="6667500" cy="310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398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Магазин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0" name="Picture 2" descr="F:\07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702941"/>
            <a:ext cx="5256584" cy="3942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8775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школа</a:t>
            </a:r>
            <a:endParaRPr lang="ru-RU" dirty="0"/>
          </a:p>
        </p:txBody>
      </p:sp>
      <p:pic>
        <p:nvPicPr>
          <p:cNvPr id="3074" name="Picture 2" descr="F:\06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56947"/>
            <a:ext cx="5544616" cy="415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931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Родные просторы</a:t>
            </a:r>
            <a:endParaRPr lang="ru-RU" dirty="0"/>
          </a:p>
        </p:txBody>
      </p:sp>
      <p:pic>
        <p:nvPicPr>
          <p:cNvPr id="4098" name="Picture 2" descr="F:\04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08" y="1108875"/>
            <a:ext cx="7665500" cy="574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4581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Родная школа</a:t>
            </a:r>
            <a:endParaRPr lang="ru-RU"/>
          </a:p>
        </p:txBody>
      </p:sp>
      <p:pic>
        <p:nvPicPr>
          <p:cNvPr id="6146" name="Picture 2" descr="F:\00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02940"/>
            <a:ext cx="5832648" cy="5155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53250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</Words>
  <Application>Microsoft Office PowerPoint</Application>
  <PresentationFormat>Экран (4:3)</PresentationFormat>
  <Paragraphs>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Презентация PowerPoint</vt:lpstr>
      <vt:lpstr>Дедушка Ленин</vt:lpstr>
      <vt:lpstr>Магазин </vt:lpstr>
      <vt:lpstr>школа</vt:lpstr>
      <vt:lpstr>Родные просторы</vt:lpstr>
      <vt:lpstr>Родная школа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IRINA</dc:creator>
  <cp:lastModifiedBy>IRINA</cp:lastModifiedBy>
  <cp:revision>8</cp:revision>
  <dcterms:created xsi:type="dcterms:W3CDTF">2014-09-21T05:39:57Z</dcterms:created>
  <dcterms:modified xsi:type="dcterms:W3CDTF">2014-09-21T05:48:43Z</dcterms:modified>
</cp:coreProperties>
</file>