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298" autoAdjust="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24.03.2011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77;&#1079;&#1077;&#1085;&#1090;&#1072;&#1094;&#1080;&#1103;%20&#1063;&#1072;&#1075;&#1080;&#1085;&#1072;.ppt" TargetMode="External"/><Relationship Id="rId2" Type="http://schemas.openxmlformats.org/officeDocument/2006/relationships/hyperlink" Target="&#1055;&#1088;&#1080;&#1084;&#1077;&#1085;&#1077;&#1085;&#1080;&#1077;%20&#1084;&#1085;&#1086;&#1075;&#1086;&#1091;&#1075;&#1086;&#1083;&#1100;&#1085;&#1080;&#1082;&#1086;&#1074;%20....ppt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&#1042;%20&#1084;&#1080;&#1088;&#1077;%20&#1089;&#1080;&#1084;&#1084;&#1077;&#1090;&#1088;&#1080;&#1080;..ppt" TargetMode="External"/><Relationship Id="rId4" Type="http://schemas.openxmlformats.org/officeDocument/2006/relationships/hyperlink" Target="&#1055;&#1088;&#1077;&#1079;&#1077;&#1085;&#1090;&#1072;&#1094;&#1080;&#1103;%20&#1050;&#1042;&#1053;t.ppt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1052;&#1072;&#1090;&#1077;&#1084;&#1072;&#1090;&#1080;&#1082;&#1072;&#1041;&#1086;&#1088;&#1086;&#1076;&#1080;&#1085;.ppt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Лента лицом вверх 5"/>
          <p:cNvSpPr/>
          <p:nvPr/>
        </p:nvSpPr>
        <p:spPr>
          <a:xfrm>
            <a:off x="0" y="214290"/>
            <a:ext cx="9144000" cy="321471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dirty="0" smtClean="0"/>
              <a:t> математика вокруг нас</a:t>
            </a:r>
            <a:endParaRPr lang="ru-RU" sz="6000" dirty="0"/>
          </a:p>
        </p:txBody>
      </p:sp>
      <p:sp>
        <p:nvSpPr>
          <p:cNvPr id="7" name="Прямоугольник 6"/>
          <p:cNvSpPr/>
          <p:nvPr/>
        </p:nvSpPr>
        <p:spPr>
          <a:xfrm rot="11028461" flipV="1">
            <a:off x="980926" y="4037705"/>
            <a:ext cx="75271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chemeClr val="bg2">
                    <a:lumMod val="75000"/>
                  </a:schemeClr>
                </a:solidFill>
              </a:rPr>
              <a:t>«Дорогу осилит идущий , а математику –мыслящий»</a:t>
            </a:r>
            <a:endParaRPr lang="ru-RU" sz="40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686800" cy="1204898"/>
          </a:xfrm>
        </p:spPr>
        <p:txBody>
          <a:bodyPr>
            <a:normAutofit/>
          </a:bodyPr>
          <a:lstStyle/>
          <a:p>
            <a:pPr algn="ctr"/>
            <a:r>
              <a:rPr lang="ru-RU" sz="4000" b="1" u="sng" dirty="0" smtClean="0">
                <a:solidFill>
                  <a:schemeClr val="bg2">
                    <a:lumMod val="75000"/>
                  </a:schemeClr>
                </a:solidFill>
              </a:rPr>
              <a:t>Нужна ли математика в жизни? </a:t>
            </a:r>
            <a:endParaRPr lang="ru-RU" sz="4000" u="sng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1785926"/>
            <a:ext cx="84296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2">
                    <a:lumMod val="75000"/>
                  </a:schemeClr>
                </a:solidFill>
              </a:rPr>
              <a:t>Я  не встретила  ни одного человека, который  бы обходился   без  математики. </a:t>
            </a: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 smtClean="0">
              <a:solidFill>
                <a:schemeClr val="bg2">
                  <a:lumMod val="75000"/>
                </a:schemeClr>
              </a:solidFill>
            </a:endParaRPr>
          </a:p>
          <a:p>
            <a:pPr algn="ctr"/>
            <a:endParaRPr lang="ru-RU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282" y="3071810"/>
            <a:ext cx="87154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Моя цель </a:t>
            </a:r>
            <a:r>
              <a:rPr lang="en-US" dirty="0" smtClean="0">
                <a:solidFill>
                  <a:schemeClr val="accent1"/>
                </a:solidFill>
              </a:rPr>
              <a:t>:</a:t>
            </a:r>
            <a:r>
              <a:rPr lang="ru-RU" dirty="0" smtClean="0">
                <a:solidFill>
                  <a:schemeClr val="accent1"/>
                </a:solidFill>
              </a:rPr>
              <a:t> показать необходимость знаний по математике  ,а также  посмотреть</a:t>
            </a:r>
            <a:r>
              <a:rPr lang="en-US" dirty="0" smtClean="0">
                <a:solidFill>
                  <a:schemeClr val="accent1"/>
                </a:solidFill>
              </a:rPr>
              <a:t>, </a:t>
            </a:r>
            <a:r>
              <a:rPr lang="ru-RU" dirty="0" smtClean="0">
                <a:solidFill>
                  <a:schemeClr val="accent1"/>
                </a:solidFill>
              </a:rPr>
              <a:t>как часто в жизни  нам нужны   математические знания</a:t>
            </a:r>
            <a:r>
              <a:rPr lang="en-US" dirty="0" smtClean="0">
                <a:solidFill>
                  <a:schemeClr val="accent1"/>
                </a:solidFill>
              </a:rPr>
              <a:t>.</a:t>
            </a:r>
            <a:endParaRPr lang="ru-RU" dirty="0" smtClean="0">
              <a:solidFill>
                <a:schemeClr val="accent1"/>
              </a:solidFill>
            </a:endParaRPr>
          </a:p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dirty="0" smtClean="0">
                <a:solidFill>
                  <a:schemeClr val="accent1"/>
                </a:solidFill>
              </a:rPr>
              <a:t>О математике пишут стихи , поют песни, а сколько о ней есть высказываний…</a:t>
            </a:r>
            <a:endParaRPr lang="ru-RU" dirty="0">
              <a:solidFill>
                <a:schemeClr val="accent1"/>
              </a:solidFill>
            </a:endParaRPr>
          </a:p>
        </p:txBody>
      </p:sp>
      <p:pic>
        <p:nvPicPr>
          <p:cNvPr id="7" name="Picture 5" descr="G:\ПОЛИНА\Безымянный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4500570"/>
            <a:ext cx="8072494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G:\ПОЛИНА\img3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14290"/>
            <a:ext cx="4752975" cy="1371600"/>
          </a:xfrm>
          <a:prstGeom prst="rect">
            <a:avLst/>
          </a:prstGeom>
          <a:noFill/>
        </p:spPr>
      </p:pic>
      <p:pic>
        <p:nvPicPr>
          <p:cNvPr id="1027" name="Picture 3" descr="G:\ПОЛИНА\img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3714752"/>
            <a:ext cx="4929222" cy="1219200"/>
          </a:xfrm>
          <a:prstGeom prst="rect">
            <a:avLst/>
          </a:prstGeom>
          <a:noFill/>
        </p:spPr>
      </p:pic>
      <p:pic>
        <p:nvPicPr>
          <p:cNvPr id="1028" name="Picture 4" descr="G:\ПОЛИНА\img5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1785926"/>
            <a:ext cx="4895850" cy="1657350"/>
          </a:xfrm>
          <a:prstGeom prst="rect">
            <a:avLst/>
          </a:prstGeom>
          <a:noFill/>
        </p:spPr>
      </p:pic>
      <p:pic>
        <p:nvPicPr>
          <p:cNvPr id="7" name="Picture 2" descr="G:\ПОЛИНА\Безымянный1.bmp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5072050"/>
            <a:ext cx="8286808" cy="1500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91927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</a:rPr>
              <a:t>«И прекрасна и сильна математики страна»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1643050"/>
            <a:ext cx="885828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Чтобы спорилось нужное дело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Чтобы в жизни не знать неудач,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Мы в поход отправляемся смело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В мир загадок и сложных задач.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Не беда, что идти далеко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Не боимся, что путь будет труден,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Достижения крупные людям</a:t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Никогда не давались легко.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sng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Times New Roman" pitchFamily="18" charset="0"/>
              </a:rPr>
              <a:t> У нас</a:t>
            </a:r>
            <a:r>
              <a:rPr kumimoji="0" lang="ru-RU" sz="2400" b="0" i="1" u="sng" strike="noStrike" cap="none" normalizeH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Arial" pitchFamily="34" charset="0"/>
                <a:ea typeface="Times New Roman" pitchFamily="18" charset="0"/>
              </a:rPr>
              <a:t> в  школе всегда интересно проходит неделя математики…</a:t>
            </a:r>
            <a:endParaRPr kumimoji="0" lang="ru-RU" sz="2400" b="0" i="1" u="sng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rgbClr val="000000"/>
              </a:solidFill>
              <a:latin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 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63579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1"/>
                </a:solidFill>
              </a:rPr>
              <a:t>1</a:t>
            </a:r>
            <a:r>
              <a:rPr lang="ru-RU" sz="2800" dirty="0" smtClean="0">
                <a:solidFill>
                  <a:schemeClr val="accent1"/>
                </a:solidFill>
                <a:hlinkClick r:id="rId2" action="ppaction://hlinkpres?slideindex=1&amp;slidetitle="/>
              </a:rPr>
              <a:t>.«Применение   многоугольников » 7класс 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  <a:hlinkClick r:id="rId3" action="ppaction://hlinkpres?slideindex=1&amp;slidetitle="/>
              </a:rPr>
              <a:t>2.«Удивительный квадрат» - 9класс 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  <a:hlinkClick r:id="rId4" action="ppaction://hlinkpres?slideindex=1&amp;slidetitle="/>
              </a:rPr>
              <a:t>3.«Математический КВН» -5-6класс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4.«Счастливый случай» -9класс 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  <a:hlinkClick r:id="rId5" action="ppaction://hlinkpres?slideindex=1&amp;slidetitle="/>
              </a:rPr>
              <a:t>5. «В  мире симметрии » -8класс</a:t>
            </a: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6.«И прекрасна и сильна математики страна»-8класс. 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7.Конкурс газет. 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8.Викторины, ребусы. 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9.«Считай, смекай, отгадывай». 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>10.Конкурс стихотворений о математике и кроссвордов.</a:t>
            </a:r>
            <a:br>
              <a:rPr lang="ru-RU" sz="2800" dirty="0" smtClean="0">
                <a:solidFill>
                  <a:schemeClr val="accent1"/>
                </a:solidFill>
              </a:rPr>
            </a:br>
            <a:r>
              <a:rPr lang="ru-RU" sz="2800" dirty="0" smtClean="0">
                <a:solidFill>
                  <a:schemeClr val="accent1"/>
                </a:solidFill>
              </a:rPr>
              <a:t/>
            </a:r>
            <a:br>
              <a:rPr lang="ru-RU" sz="2800" dirty="0" smtClean="0">
                <a:solidFill>
                  <a:schemeClr val="accent1"/>
                </a:solidFill>
              </a:rPr>
            </a:br>
            <a:endParaRPr lang="ru-RU" sz="2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42910" y="571480"/>
            <a:ext cx="792961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accent1"/>
                </a:solidFill>
              </a:rPr>
              <a:t>Я поняла, что математика интересный , нужный предмет и чтобы  ребята  помладше поняли, что математику нужно учить  с самого начала , я  приготовила для них фоторепортаж . Как театр начинается с вешалки   так     и математика начинается с  ...</a:t>
            </a:r>
            <a:endParaRPr lang="ru-RU" dirty="0" smtClean="0">
              <a:solidFill>
                <a:schemeClr val="accent1"/>
              </a:solidFill>
            </a:endParaRPr>
          </a:p>
          <a:p>
            <a:pPr algn="ctr"/>
            <a:r>
              <a:rPr lang="ru-RU" sz="6000" dirty="0" smtClean="0">
                <a:solidFill>
                  <a:schemeClr val="accent1"/>
                </a:solidFill>
                <a:hlinkClick r:id="rId2" action="ppaction://hlinkpres?slideindex=1&amp;slidetitle="/>
              </a:rPr>
              <a:t>      фоторепортаж</a:t>
            </a:r>
            <a:endParaRPr lang="ru-RU" sz="6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071547"/>
            <a:ext cx="4572000" cy="5410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b="1" dirty="0" smtClean="0">
                <a:solidFill>
                  <a:schemeClr val="accent1"/>
                </a:solidFill>
              </a:rPr>
              <a:t>Я  поняла    как </a:t>
            </a:r>
            <a:r>
              <a:rPr lang="ru-RU" b="1" dirty="0" smtClean="0">
                <a:solidFill>
                  <a:schemeClr val="accent1"/>
                </a:solidFill>
              </a:rPr>
              <a:t>важно добросовестно относиться к урокам математики</a:t>
            </a:r>
            <a:r>
              <a:rPr lang="ru-RU" dirty="0" smtClean="0">
                <a:solidFill>
                  <a:schemeClr val="accent1"/>
                </a:solidFill>
              </a:rPr>
              <a:t>!</a:t>
            </a:r>
            <a:endParaRPr lang="en-US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76</TotalTime>
  <Words>141</Words>
  <PresentationFormat>Экран (4:3)</PresentationFormat>
  <Paragraphs>25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Бумажная</vt:lpstr>
      <vt:lpstr>Слайд 1</vt:lpstr>
      <vt:lpstr>Нужна ли математика в жизни? </vt:lpstr>
      <vt:lpstr>Слайд 3</vt:lpstr>
      <vt:lpstr>«И прекрасна и сильна математики страна» </vt:lpstr>
      <vt:lpstr>1.«Применение   многоугольников » 7класс  2.«Удивительный квадрат» - 9класс  3.«Математический КВН» -5-6класс 4.«Счастливый случай» -9класс  5. «В  мире симметрии » -8класс 6.«И прекрасна и сильна математики страна»-8класс.  7.Конкурс газет.  8.Викторины, ребусы.  9.«Считай, смекай, отгадывай».  10.Конкурс стихотворений о математике и кроссвордов.  </vt:lpstr>
      <vt:lpstr> 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Admin</cp:lastModifiedBy>
  <cp:revision>17</cp:revision>
  <dcterms:modified xsi:type="dcterms:W3CDTF">2011-03-24T03:01:27Z</dcterms:modified>
</cp:coreProperties>
</file>